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handoutMasterIdLst>
    <p:handoutMasterId r:id="rId25"/>
  </p:handoutMasterIdLst>
  <p:sldIdLst>
    <p:sldId id="256" r:id="rId5"/>
    <p:sldId id="456" r:id="rId6"/>
    <p:sldId id="289" r:id="rId7"/>
    <p:sldId id="454" r:id="rId8"/>
    <p:sldId id="437" r:id="rId9"/>
    <p:sldId id="476" r:id="rId10"/>
    <p:sldId id="465" r:id="rId11"/>
    <p:sldId id="475" r:id="rId12"/>
    <p:sldId id="466" r:id="rId13"/>
    <p:sldId id="477" r:id="rId14"/>
    <p:sldId id="486" r:id="rId15"/>
    <p:sldId id="467" r:id="rId16"/>
    <p:sldId id="442" r:id="rId17"/>
    <p:sldId id="478" r:id="rId18"/>
    <p:sldId id="468" r:id="rId19"/>
    <p:sldId id="479" r:id="rId20"/>
    <p:sldId id="473" r:id="rId21"/>
    <p:sldId id="481" r:id="rId22"/>
    <p:sldId id="444" r:id="rId23"/>
  </p:sldIdLst>
  <p:sldSz cx="12192000" cy="6858000"/>
  <p:notesSz cx="6858000" cy="9144000"/>
  <p:defaultTextStyle>
    <a:defPPr>
      <a:defRPr lang="en-US"/>
    </a:defPPr>
    <a:lvl1pPr marL="0" algn="l" defTabSz="914206" rtl="0" eaLnBrk="1" latinLnBrk="0" hangingPunct="1">
      <a:defRPr sz="1799" kern="1200">
        <a:solidFill>
          <a:schemeClr val="tx1"/>
        </a:solidFill>
        <a:latin typeface="+mn-lt"/>
        <a:ea typeface="+mn-ea"/>
        <a:cs typeface="+mn-cs"/>
      </a:defRPr>
    </a:lvl1pPr>
    <a:lvl2pPr marL="457101" algn="l" defTabSz="914206" rtl="0" eaLnBrk="1" latinLnBrk="0" hangingPunct="1">
      <a:defRPr sz="1799" kern="1200">
        <a:solidFill>
          <a:schemeClr val="tx1"/>
        </a:solidFill>
        <a:latin typeface="+mn-lt"/>
        <a:ea typeface="+mn-ea"/>
        <a:cs typeface="+mn-cs"/>
      </a:defRPr>
    </a:lvl2pPr>
    <a:lvl3pPr marL="914206" algn="l" defTabSz="914206" rtl="0" eaLnBrk="1" latinLnBrk="0" hangingPunct="1">
      <a:defRPr sz="1799" kern="1200">
        <a:solidFill>
          <a:schemeClr val="tx1"/>
        </a:solidFill>
        <a:latin typeface="+mn-lt"/>
        <a:ea typeface="+mn-ea"/>
        <a:cs typeface="+mn-cs"/>
      </a:defRPr>
    </a:lvl3pPr>
    <a:lvl4pPr marL="1371307" algn="l" defTabSz="914206" rtl="0" eaLnBrk="1" latinLnBrk="0" hangingPunct="1">
      <a:defRPr sz="1799" kern="1200">
        <a:solidFill>
          <a:schemeClr val="tx1"/>
        </a:solidFill>
        <a:latin typeface="+mn-lt"/>
        <a:ea typeface="+mn-ea"/>
        <a:cs typeface="+mn-cs"/>
      </a:defRPr>
    </a:lvl4pPr>
    <a:lvl5pPr marL="1828408" algn="l" defTabSz="914206" rtl="0" eaLnBrk="1" latinLnBrk="0" hangingPunct="1">
      <a:defRPr sz="1799" kern="1200">
        <a:solidFill>
          <a:schemeClr val="tx1"/>
        </a:solidFill>
        <a:latin typeface="+mn-lt"/>
        <a:ea typeface="+mn-ea"/>
        <a:cs typeface="+mn-cs"/>
      </a:defRPr>
    </a:lvl5pPr>
    <a:lvl6pPr marL="2285513" algn="l" defTabSz="914206" rtl="0" eaLnBrk="1" latinLnBrk="0" hangingPunct="1">
      <a:defRPr sz="1799" kern="1200">
        <a:solidFill>
          <a:schemeClr val="tx1"/>
        </a:solidFill>
        <a:latin typeface="+mn-lt"/>
        <a:ea typeface="+mn-ea"/>
        <a:cs typeface="+mn-cs"/>
      </a:defRPr>
    </a:lvl6pPr>
    <a:lvl7pPr marL="2742614" algn="l" defTabSz="914206" rtl="0" eaLnBrk="1" latinLnBrk="0" hangingPunct="1">
      <a:defRPr sz="1799" kern="1200">
        <a:solidFill>
          <a:schemeClr val="tx1"/>
        </a:solidFill>
        <a:latin typeface="+mn-lt"/>
        <a:ea typeface="+mn-ea"/>
        <a:cs typeface="+mn-cs"/>
      </a:defRPr>
    </a:lvl7pPr>
    <a:lvl8pPr marL="3199715" algn="l" defTabSz="914206" rtl="0" eaLnBrk="1" latinLnBrk="0" hangingPunct="1">
      <a:defRPr sz="1799" kern="1200">
        <a:solidFill>
          <a:schemeClr val="tx1"/>
        </a:solidFill>
        <a:latin typeface="+mn-lt"/>
        <a:ea typeface="+mn-ea"/>
        <a:cs typeface="+mn-cs"/>
      </a:defRPr>
    </a:lvl8pPr>
    <a:lvl9pPr marL="3656819" algn="l" defTabSz="914206"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Bustamante" initials="AB" lastIdx="1" clrIdx="0">
    <p:extLst>
      <p:ext uri="{19B8F6BF-5375-455C-9EA6-DF929625EA0E}">
        <p15:presenceInfo xmlns:p15="http://schemas.microsoft.com/office/powerpoint/2012/main" userId="S::Anthony.Bustamante@hogarthww.com::f772cdf0-a44f-4041-a981-837d491006b3" providerId="AD"/>
      </p:ext>
    </p:extLst>
  </p:cmAuthor>
  <p:cmAuthor id="2" name="Emmy Prager" initials="EP" lastIdx="1" clrIdx="1">
    <p:extLst>
      <p:ext uri="{19B8F6BF-5375-455C-9EA6-DF929625EA0E}">
        <p15:presenceInfo xmlns:p15="http://schemas.microsoft.com/office/powerpoint/2012/main" userId="S-1-5-21-2467797663-1986975684-4227018284-6642" providerId="AD"/>
      </p:ext>
    </p:extLst>
  </p:cmAuthor>
  <p:cmAuthor id="3" name="Shira Weissmann" initials="SW" lastIdx="8" clrIdx="2">
    <p:extLst>
      <p:ext uri="{19B8F6BF-5375-455C-9EA6-DF929625EA0E}">
        <p15:presenceInfo xmlns:p15="http://schemas.microsoft.com/office/powerpoint/2012/main" userId="S::sweissmann@reingold.com::b0233c41-f5f3-4a1c-9d69-fa41e76b1093" providerId="AD"/>
      </p:ext>
    </p:extLst>
  </p:cmAuthor>
  <p:cmAuthor id="4" name="Emmy Prager" initials="EP [2]" lastIdx="6" clrIdx="3">
    <p:extLst>
      <p:ext uri="{19B8F6BF-5375-455C-9EA6-DF929625EA0E}">
        <p15:presenceInfo xmlns:p15="http://schemas.microsoft.com/office/powerpoint/2012/main" userId="S::eprager@reingold.com::d46303f1-7f2d-43fc-8564-bec7026f5cbf" providerId="AD"/>
      </p:ext>
    </p:extLst>
  </p:cmAuthor>
  <p:cmAuthor id="5" name="Jeanne Rennie" initials="JR" lastIdx="39" clrIdx="4">
    <p:extLst>
      <p:ext uri="{19B8F6BF-5375-455C-9EA6-DF929625EA0E}">
        <p15:presenceInfo xmlns:p15="http://schemas.microsoft.com/office/powerpoint/2012/main" userId="S::jrennie@reingold.com::895abdc1-00cf-4dfb-b9a7-56fc5e6483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C90"/>
    <a:srgbClr val="005E7B"/>
    <a:srgbClr val="005E7A"/>
    <a:srgbClr val="006448"/>
    <a:srgbClr val="A3A3A3"/>
    <a:srgbClr val="215493"/>
    <a:srgbClr val="F1BB3D"/>
    <a:srgbClr val="FF7143"/>
    <a:srgbClr val="009963"/>
    <a:srgbClr val="711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6438" autoAdjust="0"/>
  </p:normalViewPr>
  <p:slideViewPr>
    <p:cSldViewPr snapToGrid="0" showGuides="1">
      <p:cViewPr varScale="1">
        <p:scale>
          <a:sx n="74" d="100"/>
          <a:sy n="74" d="100"/>
        </p:scale>
        <p:origin x="600"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4F8C62-90C8-412E-B8F3-027147326D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0B3726-B8FD-4EC1-BAE1-78774F9FDF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693666-2648-4C54-BAA3-2E6F7C615E54}" type="datetimeFigureOut">
              <a:rPr lang="en-US" smtClean="0"/>
              <a:t>9/15/2020</a:t>
            </a:fld>
            <a:endParaRPr lang="en-US" dirty="0"/>
          </a:p>
        </p:txBody>
      </p:sp>
      <p:sp>
        <p:nvSpPr>
          <p:cNvPr id="4" name="Footer Placeholder 3">
            <a:extLst>
              <a:ext uri="{FF2B5EF4-FFF2-40B4-BE49-F238E27FC236}">
                <a16:creationId xmlns:a16="http://schemas.microsoft.com/office/drawing/2014/main" id="{A29FF50A-C2A2-4E1D-A953-780393963A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C62BECE-1260-4AA4-8F9F-30F6190E89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138CC1-23D3-4BB2-8A75-1C328B198CBE}" type="slidenum">
              <a:rPr lang="en-US" smtClean="0"/>
              <a:t>‹#›</a:t>
            </a:fld>
            <a:endParaRPr lang="en-US" dirty="0"/>
          </a:p>
        </p:txBody>
      </p:sp>
    </p:spTree>
    <p:extLst>
      <p:ext uri="{BB962C8B-B14F-4D97-AF65-F5344CB8AC3E}">
        <p14:creationId xmlns:p14="http://schemas.microsoft.com/office/powerpoint/2010/main" val="653909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6985F-A066-42EE-86AD-694DF46B2329}" type="datetimeFigureOut">
              <a:rPr lang="en-US" smtClean="0"/>
              <a:t>9/15/2020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5AF52-C18E-4FEF-A68A-51556A132924}" type="slidenum">
              <a:rPr lang="en-US" smtClean="0"/>
              <a:t>‹#›</a:t>
            </a:fld>
            <a:endParaRPr lang="en-US" dirty="0"/>
          </a:p>
        </p:txBody>
      </p:sp>
    </p:spTree>
    <p:extLst>
      <p:ext uri="{BB962C8B-B14F-4D97-AF65-F5344CB8AC3E}">
        <p14:creationId xmlns:p14="http://schemas.microsoft.com/office/powerpoint/2010/main" val="433420555"/>
      </p:ext>
    </p:extLst>
  </p:cSld>
  <p:clrMap bg1="lt1" tx1="dk1" bg2="lt2" tx2="dk2" accent1="accent1" accent2="accent2" accent3="accent3" accent4="accent4" accent5="accent5" accent6="accent6" hlink="hlink" folHlink="folHlink"/>
  <p:notesStyle>
    <a:lvl1pPr marL="0" algn="l" defTabSz="914206" rtl="0" eaLnBrk="1" latinLnBrk="0" hangingPunct="1">
      <a:defRPr sz="1201" kern="1200">
        <a:solidFill>
          <a:schemeClr val="tx1"/>
        </a:solidFill>
        <a:latin typeface="+mn-lt"/>
        <a:ea typeface="+mn-ea"/>
        <a:cs typeface="+mn-cs"/>
      </a:defRPr>
    </a:lvl1pPr>
    <a:lvl2pPr marL="457101" algn="l" defTabSz="914206" rtl="0" eaLnBrk="1" latinLnBrk="0" hangingPunct="1">
      <a:defRPr sz="1201" kern="1200">
        <a:solidFill>
          <a:schemeClr val="tx1"/>
        </a:solidFill>
        <a:latin typeface="+mn-lt"/>
        <a:ea typeface="+mn-ea"/>
        <a:cs typeface="+mn-cs"/>
      </a:defRPr>
    </a:lvl2pPr>
    <a:lvl3pPr marL="914206" algn="l" defTabSz="914206" rtl="0" eaLnBrk="1" latinLnBrk="0" hangingPunct="1">
      <a:defRPr sz="1201" kern="1200">
        <a:solidFill>
          <a:schemeClr val="tx1"/>
        </a:solidFill>
        <a:latin typeface="+mn-lt"/>
        <a:ea typeface="+mn-ea"/>
        <a:cs typeface="+mn-cs"/>
      </a:defRPr>
    </a:lvl3pPr>
    <a:lvl4pPr marL="1371307" algn="l" defTabSz="914206" rtl="0" eaLnBrk="1" latinLnBrk="0" hangingPunct="1">
      <a:defRPr sz="1201" kern="1200">
        <a:solidFill>
          <a:schemeClr val="tx1"/>
        </a:solidFill>
        <a:latin typeface="+mn-lt"/>
        <a:ea typeface="+mn-ea"/>
        <a:cs typeface="+mn-cs"/>
      </a:defRPr>
    </a:lvl4pPr>
    <a:lvl5pPr marL="1828408" algn="l" defTabSz="914206" rtl="0" eaLnBrk="1" latinLnBrk="0" hangingPunct="1">
      <a:defRPr sz="1201" kern="1200">
        <a:solidFill>
          <a:schemeClr val="tx1"/>
        </a:solidFill>
        <a:latin typeface="+mn-lt"/>
        <a:ea typeface="+mn-ea"/>
        <a:cs typeface="+mn-cs"/>
      </a:defRPr>
    </a:lvl5pPr>
    <a:lvl6pPr marL="2285513" algn="l" defTabSz="914206" rtl="0" eaLnBrk="1" latinLnBrk="0" hangingPunct="1">
      <a:defRPr sz="1201" kern="1200">
        <a:solidFill>
          <a:schemeClr val="tx1"/>
        </a:solidFill>
        <a:latin typeface="+mn-lt"/>
        <a:ea typeface="+mn-ea"/>
        <a:cs typeface="+mn-cs"/>
      </a:defRPr>
    </a:lvl6pPr>
    <a:lvl7pPr marL="2742614" algn="l" defTabSz="914206" rtl="0" eaLnBrk="1" latinLnBrk="0" hangingPunct="1">
      <a:defRPr sz="1201" kern="1200">
        <a:solidFill>
          <a:schemeClr val="tx1"/>
        </a:solidFill>
        <a:latin typeface="+mn-lt"/>
        <a:ea typeface="+mn-ea"/>
        <a:cs typeface="+mn-cs"/>
      </a:defRPr>
    </a:lvl7pPr>
    <a:lvl8pPr marL="3199715" algn="l" defTabSz="914206" rtl="0" eaLnBrk="1" latinLnBrk="0" hangingPunct="1">
      <a:defRPr sz="1201" kern="1200">
        <a:solidFill>
          <a:schemeClr val="tx1"/>
        </a:solidFill>
        <a:latin typeface="+mn-lt"/>
        <a:ea typeface="+mn-ea"/>
        <a:cs typeface="+mn-cs"/>
      </a:defRPr>
    </a:lvl8pPr>
    <a:lvl9pPr marL="3656819" algn="l" defTabSz="914206" rtl="0" eaLnBrk="1" latinLnBrk="0" hangingPunct="1">
      <a:defRPr sz="12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a:t>
            </a:fld>
            <a:endParaRPr lang="en-US" dirty="0"/>
          </a:p>
        </p:txBody>
      </p:sp>
    </p:spTree>
    <p:extLst>
      <p:ext uri="{BB962C8B-B14F-4D97-AF65-F5344CB8AC3E}">
        <p14:creationId xmlns:p14="http://schemas.microsoft.com/office/powerpoint/2010/main" val="337079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12</a:t>
            </a:fld>
            <a:endParaRPr lang="en-US" dirty="0"/>
          </a:p>
        </p:txBody>
      </p:sp>
    </p:spTree>
    <p:extLst>
      <p:ext uri="{BB962C8B-B14F-4D97-AF65-F5344CB8AC3E}">
        <p14:creationId xmlns:p14="http://schemas.microsoft.com/office/powerpoint/2010/main" val="41574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13</a:t>
            </a:fld>
            <a:endParaRPr lang="en-US" dirty="0"/>
          </a:p>
        </p:txBody>
      </p:sp>
    </p:spTree>
    <p:extLst>
      <p:ext uri="{BB962C8B-B14F-4D97-AF65-F5344CB8AC3E}">
        <p14:creationId xmlns:p14="http://schemas.microsoft.com/office/powerpoint/2010/main" val="1587042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14</a:t>
            </a:fld>
            <a:endParaRPr lang="en-US" dirty="0"/>
          </a:p>
        </p:txBody>
      </p:sp>
    </p:spTree>
    <p:extLst>
      <p:ext uri="{BB962C8B-B14F-4D97-AF65-F5344CB8AC3E}">
        <p14:creationId xmlns:p14="http://schemas.microsoft.com/office/powerpoint/2010/main" val="271346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15</a:t>
            </a:fld>
            <a:endParaRPr lang="en-US" dirty="0"/>
          </a:p>
        </p:txBody>
      </p:sp>
    </p:spTree>
    <p:extLst>
      <p:ext uri="{BB962C8B-B14F-4D97-AF65-F5344CB8AC3E}">
        <p14:creationId xmlns:p14="http://schemas.microsoft.com/office/powerpoint/2010/main" val="144390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16</a:t>
            </a:fld>
            <a:endParaRPr lang="en-US" dirty="0"/>
          </a:p>
        </p:txBody>
      </p:sp>
    </p:spTree>
    <p:extLst>
      <p:ext uri="{BB962C8B-B14F-4D97-AF65-F5344CB8AC3E}">
        <p14:creationId xmlns:p14="http://schemas.microsoft.com/office/powerpoint/2010/main" val="347197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17</a:t>
            </a:fld>
            <a:endParaRPr lang="en-US" dirty="0"/>
          </a:p>
        </p:txBody>
      </p:sp>
    </p:spTree>
    <p:extLst>
      <p:ext uri="{BB962C8B-B14F-4D97-AF65-F5344CB8AC3E}">
        <p14:creationId xmlns:p14="http://schemas.microsoft.com/office/powerpoint/2010/main" val="338915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18</a:t>
            </a:fld>
            <a:endParaRPr lang="en-US" dirty="0"/>
          </a:p>
        </p:txBody>
      </p:sp>
    </p:spTree>
    <p:extLst>
      <p:ext uri="{BB962C8B-B14F-4D97-AF65-F5344CB8AC3E}">
        <p14:creationId xmlns:p14="http://schemas.microsoft.com/office/powerpoint/2010/main" val="1301644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19</a:t>
            </a:fld>
            <a:endParaRPr lang="en-US" dirty="0"/>
          </a:p>
        </p:txBody>
      </p:sp>
    </p:spTree>
    <p:extLst>
      <p:ext uri="{BB962C8B-B14F-4D97-AF65-F5344CB8AC3E}">
        <p14:creationId xmlns:p14="http://schemas.microsoft.com/office/powerpoint/2010/main" val="70211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5AF52-C18E-4FEF-A68A-51556A132924}" type="slidenum">
              <a:rPr lang="en-US" smtClean="0"/>
              <a:t>4</a:t>
            </a:fld>
            <a:endParaRPr lang="en-US" dirty="0"/>
          </a:p>
        </p:txBody>
      </p:sp>
    </p:spTree>
    <p:extLst>
      <p:ext uri="{BB962C8B-B14F-4D97-AF65-F5344CB8AC3E}">
        <p14:creationId xmlns:p14="http://schemas.microsoft.com/office/powerpoint/2010/main" val="60870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5</a:t>
            </a:fld>
            <a:endParaRPr lang="en-US" dirty="0"/>
          </a:p>
        </p:txBody>
      </p:sp>
    </p:spTree>
    <p:extLst>
      <p:ext uri="{BB962C8B-B14F-4D97-AF65-F5344CB8AC3E}">
        <p14:creationId xmlns:p14="http://schemas.microsoft.com/office/powerpoint/2010/main" val="249634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6</a:t>
            </a:fld>
            <a:endParaRPr lang="en-US" dirty="0"/>
          </a:p>
        </p:txBody>
      </p:sp>
    </p:spTree>
    <p:extLst>
      <p:ext uri="{BB962C8B-B14F-4D97-AF65-F5344CB8AC3E}">
        <p14:creationId xmlns:p14="http://schemas.microsoft.com/office/powerpoint/2010/main" val="291382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7</a:t>
            </a:fld>
            <a:endParaRPr lang="en-US" dirty="0"/>
          </a:p>
        </p:txBody>
      </p:sp>
    </p:spTree>
    <p:extLst>
      <p:ext uri="{BB962C8B-B14F-4D97-AF65-F5344CB8AC3E}">
        <p14:creationId xmlns:p14="http://schemas.microsoft.com/office/powerpoint/2010/main" val="124584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8</a:t>
            </a:fld>
            <a:endParaRPr lang="en-US" dirty="0"/>
          </a:p>
        </p:txBody>
      </p:sp>
    </p:spTree>
    <p:extLst>
      <p:ext uri="{BB962C8B-B14F-4D97-AF65-F5344CB8AC3E}">
        <p14:creationId xmlns:p14="http://schemas.microsoft.com/office/powerpoint/2010/main" val="124407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9</a:t>
            </a:fld>
            <a:endParaRPr lang="en-US" dirty="0"/>
          </a:p>
        </p:txBody>
      </p:sp>
    </p:spTree>
    <p:extLst>
      <p:ext uri="{BB962C8B-B14F-4D97-AF65-F5344CB8AC3E}">
        <p14:creationId xmlns:p14="http://schemas.microsoft.com/office/powerpoint/2010/main" val="810818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10</a:t>
            </a:fld>
            <a:endParaRPr lang="en-US" dirty="0"/>
          </a:p>
        </p:txBody>
      </p:sp>
    </p:spTree>
    <p:extLst>
      <p:ext uri="{BB962C8B-B14F-4D97-AF65-F5344CB8AC3E}">
        <p14:creationId xmlns:p14="http://schemas.microsoft.com/office/powerpoint/2010/main" val="370968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5AF52-C18E-4FEF-A68A-51556A132924}" type="slidenum">
              <a:rPr lang="en-US" smtClean="0"/>
              <a:t>11</a:t>
            </a:fld>
            <a:endParaRPr lang="en-US" dirty="0"/>
          </a:p>
        </p:txBody>
      </p:sp>
    </p:spTree>
    <p:extLst>
      <p:ext uri="{BB962C8B-B14F-4D97-AF65-F5344CB8AC3E}">
        <p14:creationId xmlns:p14="http://schemas.microsoft.com/office/powerpoint/2010/main" val="4016596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rgbClr val="0095A9"/>
        </a:solidFill>
        <a:effectLst/>
      </p:bgPr>
    </p:bg>
    <p:spTree>
      <p:nvGrpSpPr>
        <p:cNvPr id="1" name=""/>
        <p:cNvGrpSpPr/>
        <p:nvPr/>
      </p:nvGrpSpPr>
      <p:grpSpPr>
        <a:xfrm>
          <a:off x="0" y="0"/>
          <a:ext cx="0" cy="0"/>
          <a:chOff x="0" y="0"/>
          <a:chExt cx="0" cy="0"/>
        </a:xfrm>
      </p:grpSpPr>
      <p:sp>
        <p:nvSpPr>
          <p:cNvPr id="4" name="White box">
            <a:extLst>
              <a:ext uri="{FF2B5EF4-FFF2-40B4-BE49-F238E27FC236}">
                <a16:creationId xmlns:a16="http://schemas.microsoft.com/office/drawing/2014/main" id="{A0517E70-C482-45A7-9DA5-8CA6D0F354C8}"/>
              </a:ext>
            </a:extLst>
          </p:cNvPr>
          <p:cNvSpPr/>
          <p:nvPr userDrawn="1"/>
        </p:nvSpPr>
        <p:spPr>
          <a:xfrm>
            <a:off x="148281" y="163288"/>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kern="0" baseline="0" dirty="0">
              <a:latin typeface="Segoe UI" panose="020B0502040204020203" pitchFamily="34" charset="0"/>
            </a:endParaRPr>
          </a:p>
        </p:txBody>
      </p:sp>
      <p:pic>
        <p:nvPicPr>
          <p:cNvPr id="21" name="Picture 20" descr="2020 Census logo">
            <a:extLst>
              <a:ext uri="{FF2B5EF4-FFF2-40B4-BE49-F238E27FC236}">
                <a16:creationId xmlns:a16="http://schemas.microsoft.com/office/drawing/2014/main" id="{582EB22C-F569-47FA-91B6-6150F9136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3" name="Subtitle 2">
            <a:extLst>
              <a:ext uri="{FF2B5EF4-FFF2-40B4-BE49-F238E27FC236}">
                <a16:creationId xmlns:a16="http://schemas.microsoft.com/office/drawing/2014/main" id="{5453560F-98B5-44B1-BF40-2B12B5C038B1}"/>
              </a:ext>
            </a:extLst>
          </p:cNvPr>
          <p:cNvSpPr>
            <a:spLocks noGrp="1"/>
          </p:cNvSpPr>
          <p:nvPr>
            <p:ph type="subTitle" idx="1" hasCustomPrompt="1"/>
          </p:nvPr>
        </p:nvSpPr>
        <p:spPr>
          <a:xfrm>
            <a:off x="3810002" y="4358367"/>
            <a:ext cx="4572000" cy="640081"/>
          </a:xfrm>
          <a:prstGeom prst="rect">
            <a:avLst/>
          </a:prstGeom>
        </p:spPr>
        <p:txBody>
          <a:bodyPr>
            <a:noAutofit/>
          </a:bodyPr>
          <a:lstStyle>
            <a:lvl1pPr marL="0" indent="0" algn="ctr" defTabSz="914563" rtl="0" eaLnBrk="1" latinLnBrk="0" hangingPunct="1">
              <a:lnSpc>
                <a:spcPct val="100000"/>
              </a:lnSpc>
              <a:spcBef>
                <a:spcPts val="0"/>
              </a:spcBef>
              <a:buFont typeface="Arial" panose="020B0604020202020204" pitchFamily="34" charset="0"/>
              <a:buNone/>
              <a:defRPr lang="en-US" sz="1600" b="0" kern="0" spc="0" baseline="0" dirty="0">
                <a:solidFill>
                  <a:schemeClr val="tx1"/>
                </a:solidFill>
                <a:latin typeface="+mj-lt"/>
                <a:ea typeface="+mn-ea"/>
                <a:cs typeface="+mn-cs"/>
              </a:defRPr>
            </a:lvl1pPr>
            <a:lvl2pPr marL="457283" indent="0" algn="ctr">
              <a:buNone/>
              <a:defRPr sz="2000"/>
            </a:lvl2pPr>
            <a:lvl3pPr marL="914563" indent="0" algn="ctr">
              <a:buNone/>
              <a:defRPr sz="1800"/>
            </a:lvl3pPr>
            <a:lvl4pPr marL="1371847" indent="0" algn="ctr">
              <a:buNone/>
              <a:defRPr sz="1600"/>
            </a:lvl4pPr>
            <a:lvl5pPr marL="1829130" indent="0" algn="ctr">
              <a:buNone/>
              <a:defRPr sz="1600"/>
            </a:lvl5pPr>
            <a:lvl6pPr marL="2286414" indent="0" algn="ctr">
              <a:buNone/>
              <a:defRPr sz="1600"/>
            </a:lvl6pPr>
            <a:lvl7pPr marL="2743693" indent="0" algn="ctr">
              <a:buNone/>
              <a:defRPr sz="1600"/>
            </a:lvl7pPr>
            <a:lvl8pPr marL="3200977" indent="0" algn="ctr">
              <a:buNone/>
              <a:defRPr sz="1600"/>
            </a:lvl8pPr>
            <a:lvl9pPr marL="3658260" indent="0" algn="ctr">
              <a:buNone/>
              <a:defRPr sz="1600"/>
            </a:lvl9pPr>
          </a:lstStyle>
          <a:p>
            <a:r>
              <a:rPr lang="en-US" dirty="0"/>
              <a:t>Month XX, XXXX</a:t>
            </a:r>
          </a:p>
        </p:txBody>
      </p:sp>
      <p:sp>
        <p:nvSpPr>
          <p:cNvPr id="10" name="Text Placeholder 2">
            <a:extLst>
              <a:ext uri="{FF2B5EF4-FFF2-40B4-BE49-F238E27FC236}">
                <a16:creationId xmlns:a16="http://schemas.microsoft.com/office/drawing/2014/main" id="{CC65FAAB-D49B-4633-B569-25B58908887F}"/>
              </a:ext>
            </a:extLst>
          </p:cNvPr>
          <p:cNvSpPr>
            <a:spLocks noGrp="1"/>
          </p:cNvSpPr>
          <p:nvPr>
            <p:ph type="body" idx="12" hasCustomPrompt="1"/>
          </p:nvPr>
        </p:nvSpPr>
        <p:spPr>
          <a:xfrm>
            <a:off x="3261362" y="3593592"/>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rgbClr val="005E7A"/>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15967"/>
            <a:ext cx="10240965" cy="1655762"/>
          </a:xfrm>
        </p:spPr>
        <p:txBody>
          <a:bodyPr anchor="b"/>
          <a:lstStyle>
            <a:lvl1pPr algn="ctr">
              <a:defRPr sz="3599" kern="0" spc="0" baseline="0">
                <a:solidFill>
                  <a:srgbClr val="005E7A"/>
                </a:solidFill>
              </a:defRPr>
            </a:lvl1pPr>
          </a:lstStyle>
          <a:p>
            <a:r>
              <a:rPr lang="en-US" dirty="0"/>
              <a:t>Presentation title goes here</a:t>
            </a:r>
          </a:p>
        </p:txBody>
      </p:sp>
    </p:spTree>
    <p:extLst>
      <p:ext uri="{BB962C8B-B14F-4D97-AF65-F5344CB8AC3E}">
        <p14:creationId xmlns:p14="http://schemas.microsoft.com/office/powerpoint/2010/main" val="2867811986"/>
      </p:ext>
    </p:extLst>
  </p:cSld>
  <p:clrMapOvr>
    <a:masterClrMapping/>
  </p:clrMapOvr>
  <p:extLst>
    <p:ext uri="{DCECCB84-F9BA-43D5-87BE-67443E8EF086}">
      <p15:sldGuideLst xmlns:p15="http://schemas.microsoft.com/office/powerpoint/2012/main">
        <p15:guide id="1" orient="horz" pos="2112" userDrawn="1">
          <p15:clr>
            <a:srgbClr val="FBAE40"/>
          </p15:clr>
        </p15:guide>
        <p15:guide id="2" orient="horz" pos="177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Green">
    <p:bg>
      <p:bgPr>
        <a:solidFill>
          <a:srgbClr val="009963"/>
        </a:solidFill>
        <a:effectLst/>
      </p:bgPr>
    </p:bg>
    <p:spTree>
      <p:nvGrpSpPr>
        <p:cNvPr id="1" name=""/>
        <p:cNvGrpSpPr/>
        <p:nvPr/>
      </p:nvGrpSpPr>
      <p:grpSpPr>
        <a:xfrm>
          <a:off x="0" y="0"/>
          <a:ext cx="0" cy="0"/>
          <a:chOff x="0" y="0"/>
          <a:chExt cx="0" cy="0"/>
        </a:xfrm>
      </p:grpSpPr>
      <p:pic>
        <p:nvPicPr>
          <p:cNvPr id="8" name="Picture 7" hidden="1">
            <a:extLst>
              <a:ext uri="{FF2B5EF4-FFF2-40B4-BE49-F238E27FC236}">
                <a16:creationId xmlns:a16="http://schemas.microsoft.com/office/drawing/2014/main" id="{E1EC98CF-6779-4B5F-B0A5-938EC336CE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29"/>
            <a:ext cx="12192000" cy="6857144"/>
          </a:xfrm>
          <a:prstGeom prst="rect">
            <a:avLst/>
          </a:prstGeom>
        </p:spPr>
      </p:pic>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4" name="Picture 23" descr="2020 Census logo">
            <a:extLst>
              <a:ext uri="{FF2B5EF4-FFF2-40B4-BE49-F238E27FC236}">
                <a16:creationId xmlns:a16="http://schemas.microsoft.com/office/drawing/2014/main" id="{E1B578B9-7653-4232-AA09-66CEFD660EAF}"/>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6" name="Slide Number Placeholder 5">
            <a:extLst>
              <a:ext uri="{FF2B5EF4-FFF2-40B4-BE49-F238E27FC236}">
                <a16:creationId xmlns:a16="http://schemas.microsoft.com/office/drawing/2014/main" id="{7612C88F-2AC9-46FF-86B4-C9C1D90A67F6}"/>
              </a:ext>
            </a:extLst>
          </p:cNvPr>
          <p:cNvSpPr>
            <a:spLocks noGrp="1"/>
          </p:cNvSpPr>
          <p:nvPr>
            <p:ph type="sldNum" sz="quarter" idx="11"/>
          </p:nvPr>
        </p:nvSpPr>
        <p:spPr/>
        <p:txBody>
          <a:bodyPr/>
          <a:lstStyle/>
          <a:p>
            <a:fld id="{2BEE099A-8562-47CA-944D-F82EDDAC5192}" type="slidenum">
              <a:rPr lang="en-US" smtClean="0"/>
              <a:pPr/>
              <a:t>‹#›</a:t>
            </a:fld>
            <a:endParaRPr lang="en-US" dirty="0"/>
          </a:p>
        </p:txBody>
      </p:sp>
      <p:sp>
        <p:nvSpPr>
          <p:cNvPr id="30" name="Text Placeholder 2">
            <a:extLst>
              <a:ext uri="{FF2B5EF4-FFF2-40B4-BE49-F238E27FC236}">
                <a16:creationId xmlns:a16="http://schemas.microsoft.com/office/drawing/2014/main" id="{B1E5A8DE-5E03-4A43-BCAB-3F76CF8946CB}"/>
              </a:ext>
            </a:extLst>
          </p:cNvPr>
          <p:cNvSpPr>
            <a:spLocks noGrp="1"/>
          </p:cNvSpPr>
          <p:nvPr>
            <p:ph type="body" idx="13" hasCustomPrompt="1"/>
          </p:nvPr>
        </p:nvSpPr>
        <p:spPr>
          <a:xfrm>
            <a:off x="421645" y="1127600"/>
            <a:ext cx="11246482" cy="822960"/>
          </a:xfrm>
          <a:prstGeom prst="rect">
            <a:avLst/>
          </a:prstGeom>
        </p:spPr>
        <p:txBody>
          <a:bodyPr anchor="t">
            <a:noAutofit/>
          </a:bodyPr>
          <a:lstStyle>
            <a:lvl1pPr marL="0" indent="0">
              <a:lnSpc>
                <a:spcPct val="110000"/>
              </a:lnSpc>
              <a:buNone/>
              <a:defRPr lang="en-US" sz="1600" b="0" kern="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18" name="Footer Placeholder 4">
            <a:extLst>
              <a:ext uri="{FF2B5EF4-FFF2-40B4-BE49-F238E27FC236}">
                <a16:creationId xmlns:a16="http://schemas.microsoft.com/office/drawing/2014/main" id="{EBB143AB-9E3B-A842-953B-D2B599A75D7A}"/>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1" name="Text Placeholder 4">
            <a:extLst>
              <a:ext uri="{FF2B5EF4-FFF2-40B4-BE49-F238E27FC236}">
                <a16:creationId xmlns:a16="http://schemas.microsoft.com/office/drawing/2014/main" id="{15E2A6AB-9E25-A248-A2D8-FED2D7D8CC2D}"/>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4" name="Text Placeholder 3">
            <a:extLst>
              <a:ext uri="{FF2B5EF4-FFF2-40B4-BE49-F238E27FC236}">
                <a16:creationId xmlns:a16="http://schemas.microsoft.com/office/drawing/2014/main" id="{B1344CA6-A918-3743-82C3-B45EDB20365E}"/>
              </a:ext>
            </a:extLst>
          </p:cNvPr>
          <p:cNvSpPr>
            <a:spLocks noGrp="1"/>
          </p:cNvSpPr>
          <p:nvPr>
            <p:ph type="body" sz="quarter" idx="15"/>
          </p:nvPr>
        </p:nvSpPr>
        <p:spPr>
          <a:xfrm>
            <a:off x="422274" y="2136773"/>
            <a:ext cx="11247119" cy="3429001"/>
          </a:xfrm>
          <a:prstGeom prst="rect">
            <a:avLst/>
          </a:prstGeom>
          <a:noFill/>
        </p:spPr>
        <p:txBody>
          <a:bodyPr/>
          <a:lstStyle>
            <a:lvl1pPr>
              <a:defRPr>
                <a:solidFill>
                  <a:schemeClr val="accent4"/>
                </a:solidFill>
              </a:defRPr>
            </a:lvl1pPr>
            <a:lvl2pPr>
              <a:spcAft>
                <a:spcPts val="600"/>
              </a:spcAft>
              <a:defRPr sz="1600"/>
            </a:lvl2pPr>
            <a:lvl3pPr>
              <a:spcAft>
                <a:spcPts val="600"/>
              </a:spcAft>
              <a:defRPr sz="1600"/>
            </a:lvl3pPr>
            <a:lvl4pPr>
              <a:spcAft>
                <a:spcPts val="600"/>
              </a:spcAft>
              <a:defRPr sz="1600"/>
            </a:lvl4pPr>
            <a:lvl5pPr>
              <a:spcAft>
                <a:spcPts val="6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62548296-15D0-4041-A08C-283BF3A99988}"/>
              </a:ext>
            </a:extLst>
          </p:cNvPr>
          <p:cNvSpPr>
            <a:spLocks noGrp="1"/>
          </p:cNvSpPr>
          <p:nvPr>
            <p:ph type="title" hasCustomPrompt="1"/>
          </p:nvPr>
        </p:nvSpPr>
        <p:spPr>
          <a:xfrm>
            <a:off x="421644" y="320042"/>
            <a:ext cx="11251341" cy="877824"/>
          </a:xfrm>
        </p:spPr>
        <p:txBody>
          <a:bodyPr tIns="182880"/>
          <a:lstStyle>
            <a:lvl1pPr>
              <a:lnSpc>
                <a:spcPct val="90000"/>
              </a:lnSpc>
              <a:defRPr kern="0" baseline="0">
                <a:solidFill>
                  <a:schemeClr val="accent4"/>
                </a:solidFill>
              </a:defRPr>
            </a:lvl1pPr>
          </a:lstStyle>
          <a:p>
            <a:r>
              <a:rPr lang="en-US" dirty="0"/>
              <a:t>Headline goes here</a:t>
            </a:r>
          </a:p>
        </p:txBody>
      </p:sp>
    </p:spTree>
    <p:extLst>
      <p:ext uri="{BB962C8B-B14F-4D97-AF65-F5344CB8AC3E}">
        <p14:creationId xmlns:p14="http://schemas.microsoft.com/office/powerpoint/2010/main" val="129522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lue">
    <p:bg>
      <p:bgPr>
        <a:solidFill>
          <a:srgbClr val="21549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4" name="Picture 23" descr="2020 Census logo">
            <a:extLst>
              <a:ext uri="{FF2B5EF4-FFF2-40B4-BE49-F238E27FC236}">
                <a16:creationId xmlns:a16="http://schemas.microsoft.com/office/drawing/2014/main" id="{E1B578B9-7653-4232-AA09-66CEFD660E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6" name="Slide Number Placeholder 5">
            <a:extLst>
              <a:ext uri="{FF2B5EF4-FFF2-40B4-BE49-F238E27FC236}">
                <a16:creationId xmlns:a16="http://schemas.microsoft.com/office/drawing/2014/main" id="{7612C88F-2AC9-46FF-86B4-C9C1D90A67F6}"/>
              </a:ext>
            </a:extLst>
          </p:cNvPr>
          <p:cNvSpPr>
            <a:spLocks noGrp="1"/>
          </p:cNvSpPr>
          <p:nvPr>
            <p:ph type="sldNum" sz="quarter" idx="11"/>
          </p:nvPr>
        </p:nvSpPr>
        <p:spPr/>
        <p:txBody>
          <a:bodyPr/>
          <a:lstStyle/>
          <a:p>
            <a:fld id="{2BEE099A-8562-47CA-944D-F82EDDAC5192}" type="slidenum">
              <a:rPr lang="en-US" smtClean="0"/>
              <a:pPr/>
              <a:t>‹#›</a:t>
            </a:fld>
            <a:endParaRPr lang="en-US" dirty="0"/>
          </a:p>
        </p:txBody>
      </p:sp>
      <p:sp>
        <p:nvSpPr>
          <p:cNvPr id="30" name="Text Placeholder 2">
            <a:extLst>
              <a:ext uri="{FF2B5EF4-FFF2-40B4-BE49-F238E27FC236}">
                <a16:creationId xmlns:a16="http://schemas.microsoft.com/office/drawing/2014/main" id="{B1E5A8DE-5E03-4A43-BCAB-3F76CF8946CB}"/>
              </a:ext>
            </a:extLst>
          </p:cNvPr>
          <p:cNvSpPr>
            <a:spLocks noGrp="1"/>
          </p:cNvSpPr>
          <p:nvPr>
            <p:ph type="body" idx="13"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16" name="Footer Placeholder 4">
            <a:extLst>
              <a:ext uri="{FF2B5EF4-FFF2-40B4-BE49-F238E27FC236}">
                <a16:creationId xmlns:a16="http://schemas.microsoft.com/office/drawing/2014/main" id="{26F196EF-AA89-0848-9798-C8261D4F61B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9" name="Text Placeholder 4">
            <a:extLst>
              <a:ext uri="{FF2B5EF4-FFF2-40B4-BE49-F238E27FC236}">
                <a16:creationId xmlns:a16="http://schemas.microsoft.com/office/drawing/2014/main" id="{725C4E29-F028-2E49-99BF-6676DF595228}"/>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3" name="Text Placeholder 3">
            <a:extLst>
              <a:ext uri="{FF2B5EF4-FFF2-40B4-BE49-F238E27FC236}">
                <a16:creationId xmlns:a16="http://schemas.microsoft.com/office/drawing/2014/main" id="{5BAA1E47-717F-8448-AEBA-0F66733A6C8E}"/>
              </a:ext>
            </a:extLst>
          </p:cNvPr>
          <p:cNvSpPr>
            <a:spLocks noGrp="1"/>
          </p:cNvSpPr>
          <p:nvPr>
            <p:ph type="body" sz="quarter" idx="15"/>
          </p:nvPr>
        </p:nvSpPr>
        <p:spPr>
          <a:xfrm>
            <a:off x="422274" y="2136773"/>
            <a:ext cx="11247119" cy="3429001"/>
          </a:xfrm>
          <a:prstGeom prst="rect">
            <a:avLst/>
          </a:prstGeom>
          <a:noFill/>
        </p:spPr>
        <p:txBody>
          <a:bodyPr/>
          <a:lstStyle>
            <a:lvl1pPr>
              <a:defRPr>
                <a:solidFill>
                  <a:schemeClr val="accent5"/>
                </a:solidFill>
              </a:defRPr>
            </a:lvl1pPr>
            <a:lvl2pPr>
              <a:spcAft>
                <a:spcPts val="600"/>
              </a:spcAft>
              <a:defRPr sz="1600"/>
            </a:lvl2pPr>
            <a:lvl3pPr>
              <a:spcAft>
                <a:spcPts val="600"/>
              </a:spcAft>
              <a:defRPr sz="1600"/>
            </a:lvl3pPr>
            <a:lvl4pPr>
              <a:spcAft>
                <a:spcPts val="600"/>
              </a:spcAft>
              <a:defRPr sz="1600"/>
            </a:lvl4pPr>
            <a:lvl5pPr>
              <a:spcAft>
                <a:spcPts val="6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1ACBF18-10C4-AF47-9313-470A81ACBF34}"/>
              </a:ext>
            </a:extLst>
          </p:cNvPr>
          <p:cNvSpPr>
            <a:spLocks noGrp="1"/>
          </p:cNvSpPr>
          <p:nvPr>
            <p:ph type="title" hasCustomPrompt="1"/>
          </p:nvPr>
        </p:nvSpPr>
        <p:spPr>
          <a:xfrm>
            <a:off x="421644" y="320042"/>
            <a:ext cx="11251341" cy="877824"/>
          </a:xfrm>
        </p:spPr>
        <p:txBody>
          <a:bodyPr tIns="182880"/>
          <a:lstStyle>
            <a:lvl1pPr>
              <a:lnSpc>
                <a:spcPct val="90000"/>
              </a:lnSpc>
              <a:defRPr kern="0" baseline="0">
                <a:solidFill>
                  <a:schemeClr val="accent5"/>
                </a:solidFill>
              </a:defRPr>
            </a:lvl1pPr>
          </a:lstStyle>
          <a:p>
            <a:r>
              <a:rPr lang="en-US" dirty="0"/>
              <a:t>Headline goes here</a:t>
            </a:r>
          </a:p>
        </p:txBody>
      </p:sp>
    </p:spTree>
    <p:extLst>
      <p:ext uri="{BB962C8B-B14F-4D97-AF65-F5344CB8AC3E}">
        <p14:creationId xmlns:p14="http://schemas.microsoft.com/office/powerpoint/2010/main" val="400647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Red">
    <p:bg>
      <p:bgPr>
        <a:solidFill>
          <a:schemeClr val="accent6"/>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4" name="Picture 23" descr="2020 Census logo">
            <a:extLst>
              <a:ext uri="{FF2B5EF4-FFF2-40B4-BE49-F238E27FC236}">
                <a16:creationId xmlns:a16="http://schemas.microsoft.com/office/drawing/2014/main" id="{E1B578B9-7653-4232-AA09-66CEFD660E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59099"/>
            <a:ext cx="598467" cy="325253"/>
          </a:xfrm>
          <a:prstGeom prst="rect">
            <a:avLst/>
          </a:prstGeom>
        </p:spPr>
      </p:pic>
      <p:sp>
        <p:nvSpPr>
          <p:cNvPr id="6" name="Slide Number Placeholder 5">
            <a:extLst>
              <a:ext uri="{FF2B5EF4-FFF2-40B4-BE49-F238E27FC236}">
                <a16:creationId xmlns:a16="http://schemas.microsoft.com/office/drawing/2014/main" id="{7612C88F-2AC9-46FF-86B4-C9C1D90A67F6}"/>
              </a:ext>
            </a:extLst>
          </p:cNvPr>
          <p:cNvSpPr>
            <a:spLocks noGrp="1"/>
          </p:cNvSpPr>
          <p:nvPr>
            <p:ph type="sldNum" sz="quarter" idx="11"/>
          </p:nvPr>
        </p:nvSpPr>
        <p:spPr/>
        <p:txBody>
          <a:bodyPr/>
          <a:lstStyle/>
          <a:p>
            <a:fld id="{2BEE099A-8562-47CA-944D-F82EDDAC5192}" type="slidenum">
              <a:rPr lang="en-US" smtClean="0"/>
              <a:pPr/>
              <a:t>‹#›</a:t>
            </a:fld>
            <a:endParaRPr lang="en-US" dirty="0"/>
          </a:p>
        </p:txBody>
      </p:sp>
      <p:sp>
        <p:nvSpPr>
          <p:cNvPr id="30" name="Text Placeholder 2">
            <a:extLst>
              <a:ext uri="{FF2B5EF4-FFF2-40B4-BE49-F238E27FC236}">
                <a16:creationId xmlns:a16="http://schemas.microsoft.com/office/drawing/2014/main" id="{B1E5A8DE-5E03-4A43-BCAB-3F76CF8946CB}"/>
              </a:ext>
            </a:extLst>
          </p:cNvPr>
          <p:cNvSpPr>
            <a:spLocks noGrp="1"/>
          </p:cNvSpPr>
          <p:nvPr>
            <p:ph type="body" idx="13"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18" name="Footer Placeholder 4">
            <a:extLst>
              <a:ext uri="{FF2B5EF4-FFF2-40B4-BE49-F238E27FC236}">
                <a16:creationId xmlns:a16="http://schemas.microsoft.com/office/drawing/2014/main" id="{743BBE0C-ADE3-8043-84DA-31B6003257F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0" name="Text Placeholder 4">
            <a:extLst>
              <a:ext uri="{FF2B5EF4-FFF2-40B4-BE49-F238E27FC236}">
                <a16:creationId xmlns:a16="http://schemas.microsoft.com/office/drawing/2014/main" id="{15387DB5-81A8-5D40-98F2-961D1E8A7860}"/>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4" name="Text Placeholder 3">
            <a:extLst>
              <a:ext uri="{FF2B5EF4-FFF2-40B4-BE49-F238E27FC236}">
                <a16:creationId xmlns:a16="http://schemas.microsoft.com/office/drawing/2014/main" id="{1E034A36-314F-104C-8E8D-5E540EA9B9F3}"/>
              </a:ext>
            </a:extLst>
          </p:cNvPr>
          <p:cNvSpPr>
            <a:spLocks noGrp="1"/>
          </p:cNvSpPr>
          <p:nvPr>
            <p:ph type="body" sz="quarter" idx="15"/>
          </p:nvPr>
        </p:nvSpPr>
        <p:spPr>
          <a:xfrm>
            <a:off x="422274" y="2136773"/>
            <a:ext cx="11247119" cy="3429001"/>
          </a:xfrm>
          <a:prstGeom prst="rect">
            <a:avLst/>
          </a:prstGeom>
          <a:noFill/>
        </p:spPr>
        <p:txBody>
          <a:bodyPr/>
          <a:lstStyle>
            <a:lvl1pPr>
              <a:defRPr>
                <a:solidFill>
                  <a:schemeClr val="accent6"/>
                </a:solidFill>
              </a:defRPr>
            </a:lvl1pPr>
            <a:lvl2pPr>
              <a:spcAft>
                <a:spcPts val="600"/>
              </a:spcAft>
              <a:defRPr sz="1600"/>
            </a:lvl2pPr>
            <a:lvl3pPr>
              <a:spcAft>
                <a:spcPts val="600"/>
              </a:spcAft>
              <a:defRPr sz="1600"/>
            </a:lvl3pPr>
            <a:lvl4pPr>
              <a:spcAft>
                <a:spcPts val="600"/>
              </a:spcAft>
              <a:defRPr sz="1600"/>
            </a:lvl4pPr>
            <a:lvl5pPr>
              <a:spcAft>
                <a:spcPts val="6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EC1DE1C7-B2FC-B844-97E7-E8757A2C9B6B}"/>
              </a:ext>
            </a:extLst>
          </p:cNvPr>
          <p:cNvSpPr>
            <a:spLocks noGrp="1"/>
          </p:cNvSpPr>
          <p:nvPr>
            <p:ph type="title" hasCustomPrompt="1"/>
          </p:nvPr>
        </p:nvSpPr>
        <p:spPr>
          <a:xfrm>
            <a:off x="421644" y="320042"/>
            <a:ext cx="11251341" cy="877824"/>
          </a:xfrm>
        </p:spPr>
        <p:txBody>
          <a:bodyPr tIns="182880"/>
          <a:lstStyle>
            <a:lvl1pPr>
              <a:lnSpc>
                <a:spcPct val="90000"/>
              </a:lnSpc>
              <a:defRPr kern="0" baseline="0">
                <a:solidFill>
                  <a:schemeClr val="accent6"/>
                </a:solidFill>
              </a:defRPr>
            </a:lvl1pPr>
          </a:lstStyle>
          <a:p>
            <a:r>
              <a:rPr lang="en-US" dirty="0"/>
              <a:t>Headline goes here</a:t>
            </a:r>
          </a:p>
        </p:txBody>
      </p:sp>
    </p:spTree>
    <p:extLst>
      <p:ext uri="{BB962C8B-B14F-4D97-AF65-F5344CB8AC3E}">
        <p14:creationId xmlns:p14="http://schemas.microsoft.com/office/powerpoint/2010/main" val="2338842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Text - Teal">
    <p:bg>
      <p:bgPr>
        <a:solidFill>
          <a:schemeClr val="accent1"/>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9" name="Picture 18" descr="2020 Census logo">
            <a:extLst>
              <a:ext uri="{FF2B5EF4-FFF2-40B4-BE49-F238E27FC236}">
                <a16:creationId xmlns:a16="http://schemas.microsoft.com/office/drawing/2014/main" id="{375D460B-EE6B-442E-8E4B-BFA857547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60960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6" name="Slide Number Placeholder 5">
            <a:extLst>
              <a:ext uri="{FF2B5EF4-FFF2-40B4-BE49-F238E27FC236}">
                <a16:creationId xmlns:a16="http://schemas.microsoft.com/office/drawing/2014/main" id="{28FD543E-7E54-DA46-A4AA-2A98FB77F781}"/>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7" name="Footer Placeholder 4">
            <a:extLst>
              <a:ext uri="{FF2B5EF4-FFF2-40B4-BE49-F238E27FC236}">
                <a16:creationId xmlns:a16="http://schemas.microsoft.com/office/drawing/2014/main" id="{BC394546-56E2-E349-A405-30BA6892D719}"/>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8" name="Text Placeholder 4">
            <a:extLst>
              <a:ext uri="{FF2B5EF4-FFF2-40B4-BE49-F238E27FC236}">
                <a16:creationId xmlns:a16="http://schemas.microsoft.com/office/drawing/2014/main" id="{B0E2B564-B59E-F04D-8546-0AAB1E9A829B}"/>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6" name="Text Placeholder 5">
            <a:extLst>
              <a:ext uri="{FF2B5EF4-FFF2-40B4-BE49-F238E27FC236}">
                <a16:creationId xmlns:a16="http://schemas.microsoft.com/office/drawing/2014/main" id="{845E88AA-9607-5443-8015-E4A08C03B9B3}"/>
              </a:ext>
            </a:extLst>
          </p:cNvPr>
          <p:cNvSpPr>
            <a:spLocks noGrp="1"/>
          </p:cNvSpPr>
          <p:nvPr>
            <p:ph type="body" sz="quarter" idx="15"/>
          </p:nvPr>
        </p:nvSpPr>
        <p:spPr>
          <a:xfrm>
            <a:off x="420623" y="2139698"/>
            <a:ext cx="5576887" cy="3609974"/>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a:extLst>
              <a:ext uri="{FF2B5EF4-FFF2-40B4-BE49-F238E27FC236}">
                <a16:creationId xmlns:a16="http://schemas.microsoft.com/office/drawing/2014/main" id="{5EE2644D-1E85-DF45-A649-D2A1BEF25959}"/>
              </a:ext>
            </a:extLst>
          </p:cNvPr>
          <p:cNvSpPr>
            <a:spLocks noGrp="1"/>
          </p:cNvSpPr>
          <p:nvPr>
            <p:ph type="body" sz="quarter" idx="16"/>
          </p:nvPr>
        </p:nvSpPr>
        <p:spPr>
          <a:xfrm>
            <a:off x="6135624" y="2139698"/>
            <a:ext cx="5576887" cy="3609974"/>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EA8D0F66-2DE8-8445-9C55-A6FFFE725FBC}"/>
              </a:ext>
            </a:extLst>
          </p:cNvPr>
          <p:cNvSpPr>
            <a:spLocks noGrp="1"/>
          </p:cNvSpPr>
          <p:nvPr>
            <p:ph type="title" hasCustomPrompt="1"/>
          </p:nvPr>
        </p:nvSpPr>
        <p:spPr>
          <a:xfrm>
            <a:off x="421644" y="320042"/>
            <a:ext cx="11251341" cy="877824"/>
          </a:xfrm>
        </p:spPr>
        <p:txBody>
          <a:bodyPr tIns="182880"/>
          <a:lstStyle>
            <a:lvl1pPr>
              <a:lnSpc>
                <a:spcPct val="90000"/>
              </a:lnSpc>
              <a:defRPr kern="0" baseline="0"/>
            </a:lvl1pPr>
          </a:lstStyle>
          <a:p>
            <a:r>
              <a:rPr lang="en-US" dirty="0"/>
              <a:t>Headline goes here</a:t>
            </a:r>
          </a:p>
        </p:txBody>
      </p:sp>
    </p:spTree>
    <p:extLst>
      <p:ext uri="{BB962C8B-B14F-4D97-AF65-F5344CB8AC3E}">
        <p14:creationId xmlns:p14="http://schemas.microsoft.com/office/powerpoint/2010/main" val="41641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Text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9" name="Picture 18" descr="2020 Census logo">
            <a:extLst>
              <a:ext uri="{FF2B5EF4-FFF2-40B4-BE49-F238E27FC236}">
                <a16:creationId xmlns:a16="http://schemas.microsoft.com/office/drawing/2014/main" id="{375D460B-EE6B-442E-8E4B-BFA857547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60960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4" name="Slide Number Placeholder 5">
            <a:extLst>
              <a:ext uri="{FF2B5EF4-FFF2-40B4-BE49-F238E27FC236}">
                <a16:creationId xmlns:a16="http://schemas.microsoft.com/office/drawing/2014/main" id="{FB7A29E7-D2EF-094F-8089-9BBEC94CDEAD}"/>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5" name="Footer Placeholder 4">
            <a:extLst>
              <a:ext uri="{FF2B5EF4-FFF2-40B4-BE49-F238E27FC236}">
                <a16:creationId xmlns:a16="http://schemas.microsoft.com/office/drawing/2014/main" id="{3F27B424-C95B-624A-93DE-F9AED998B93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6" name="Text Placeholder 4">
            <a:extLst>
              <a:ext uri="{FF2B5EF4-FFF2-40B4-BE49-F238E27FC236}">
                <a16:creationId xmlns:a16="http://schemas.microsoft.com/office/drawing/2014/main" id="{35A0FC34-42D9-3B44-8F3B-0FB0330230A5}"/>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Text Placeholder 5">
            <a:extLst>
              <a:ext uri="{FF2B5EF4-FFF2-40B4-BE49-F238E27FC236}">
                <a16:creationId xmlns:a16="http://schemas.microsoft.com/office/drawing/2014/main" id="{9B0B9CE4-897D-0943-B8AF-01803780BC0E}"/>
              </a:ext>
            </a:extLst>
          </p:cNvPr>
          <p:cNvSpPr>
            <a:spLocks noGrp="1"/>
          </p:cNvSpPr>
          <p:nvPr>
            <p:ph type="body" sz="quarter" idx="15"/>
          </p:nvPr>
        </p:nvSpPr>
        <p:spPr>
          <a:xfrm>
            <a:off x="420623" y="2139698"/>
            <a:ext cx="5576887" cy="3609974"/>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5">
            <a:extLst>
              <a:ext uri="{FF2B5EF4-FFF2-40B4-BE49-F238E27FC236}">
                <a16:creationId xmlns:a16="http://schemas.microsoft.com/office/drawing/2014/main" id="{2D5FEC0A-DEB4-D747-876A-6754FEBB52F3}"/>
              </a:ext>
            </a:extLst>
          </p:cNvPr>
          <p:cNvSpPr>
            <a:spLocks noGrp="1"/>
          </p:cNvSpPr>
          <p:nvPr>
            <p:ph type="body" sz="quarter" idx="16"/>
          </p:nvPr>
        </p:nvSpPr>
        <p:spPr>
          <a:xfrm>
            <a:off x="6135624" y="2139698"/>
            <a:ext cx="5576887" cy="3609974"/>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D0767019-6ACF-0441-B73D-CCF3D2894278}"/>
              </a:ext>
            </a:extLst>
          </p:cNvPr>
          <p:cNvSpPr>
            <a:spLocks noGrp="1"/>
          </p:cNvSpPr>
          <p:nvPr>
            <p:ph type="title" hasCustomPrompt="1"/>
          </p:nvPr>
        </p:nvSpPr>
        <p:spPr>
          <a:xfrm>
            <a:off x="421644" y="320042"/>
            <a:ext cx="11251341" cy="877824"/>
          </a:xfrm>
        </p:spPr>
        <p:txBody>
          <a:bodyPr tIns="182880"/>
          <a:lstStyle>
            <a:lvl1pPr>
              <a:lnSpc>
                <a:spcPct val="90000"/>
              </a:lnSpc>
              <a:defRPr kern="0" baseline="0">
                <a:solidFill>
                  <a:schemeClr val="accent4"/>
                </a:solidFill>
              </a:defRPr>
            </a:lvl1pPr>
          </a:lstStyle>
          <a:p>
            <a:r>
              <a:rPr lang="en-US" dirty="0"/>
              <a:t>Headline goes here</a:t>
            </a:r>
          </a:p>
        </p:txBody>
      </p:sp>
    </p:spTree>
    <p:extLst>
      <p:ext uri="{BB962C8B-B14F-4D97-AF65-F5344CB8AC3E}">
        <p14:creationId xmlns:p14="http://schemas.microsoft.com/office/powerpoint/2010/main" val="383130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Text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9" name="Picture 18" descr="2020 Census logo">
            <a:extLst>
              <a:ext uri="{FF2B5EF4-FFF2-40B4-BE49-F238E27FC236}">
                <a16:creationId xmlns:a16="http://schemas.microsoft.com/office/drawing/2014/main" id="{375D460B-EE6B-442E-8E4B-BFA857547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60960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F3F48B6A-785D-47AA-964A-77109E56C2F6}"/>
              </a:ext>
            </a:extLst>
          </p:cNvPr>
          <p:cNvSpPr>
            <a:spLocks noGrp="1"/>
          </p:cNvSpPr>
          <p:nvPr>
            <p:ph type="title" hasCustomPrompt="1"/>
          </p:nvPr>
        </p:nvSpPr>
        <p:spPr/>
        <p:txBody>
          <a:bodyPr/>
          <a:lstStyle>
            <a:lvl1pPr>
              <a:defRPr>
                <a:solidFill>
                  <a:schemeClr val="accent5"/>
                </a:solidFill>
              </a:defRPr>
            </a:lvl1pPr>
          </a:lstStyle>
          <a:p>
            <a:r>
              <a:rPr lang="en-US" dirty="0"/>
              <a:t>Headline goes here</a:t>
            </a:r>
          </a:p>
        </p:txBody>
      </p:sp>
      <p:sp>
        <p:nvSpPr>
          <p:cNvPr id="25" name="Slide Number Placeholder 5">
            <a:extLst>
              <a:ext uri="{FF2B5EF4-FFF2-40B4-BE49-F238E27FC236}">
                <a16:creationId xmlns:a16="http://schemas.microsoft.com/office/drawing/2014/main" id="{6E987CEF-1B30-2E42-8945-7EC86C7B0A7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6" name="Footer Placeholder 4">
            <a:extLst>
              <a:ext uri="{FF2B5EF4-FFF2-40B4-BE49-F238E27FC236}">
                <a16:creationId xmlns:a16="http://schemas.microsoft.com/office/drawing/2014/main" id="{C5C412B6-8057-6E48-B82A-ACDE21543B9F}"/>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7" name="Text Placeholder 4">
            <a:extLst>
              <a:ext uri="{FF2B5EF4-FFF2-40B4-BE49-F238E27FC236}">
                <a16:creationId xmlns:a16="http://schemas.microsoft.com/office/drawing/2014/main" id="{E2F6B3DD-83A2-8541-A0ED-377B3544529C}"/>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6" name="Text Placeholder 5">
            <a:extLst>
              <a:ext uri="{FF2B5EF4-FFF2-40B4-BE49-F238E27FC236}">
                <a16:creationId xmlns:a16="http://schemas.microsoft.com/office/drawing/2014/main" id="{39C8F65D-4C59-3949-8E57-124B826AAD88}"/>
              </a:ext>
            </a:extLst>
          </p:cNvPr>
          <p:cNvSpPr>
            <a:spLocks noGrp="1"/>
          </p:cNvSpPr>
          <p:nvPr>
            <p:ph type="body" sz="quarter" idx="15"/>
          </p:nvPr>
        </p:nvSpPr>
        <p:spPr>
          <a:xfrm>
            <a:off x="420623" y="2139698"/>
            <a:ext cx="5576887" cy="3609974"/>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a:extLst>
              <a:ext uri="{FF2B5EF4-FFF2-40B4-BE49-F238E27FC236}">
                <a16:creationId xmlns:a16="http://schemas.microsoft.com/office/drawing/2014/main" id="{6A2128E3-1B6F-644A-9BC2-52CE2B198BC8}"/>
              </a:ext>
            </a:extLst>
          </p:cNvPr>
          <p:cNvSpPr>
            <a:spLocks noGrp="1"/>
          </p:cNvSpPr>
          <p:nvPr>
            <p:ph type="body" sz="quarter" idx="16"/>
          </p:nvPr>
        </p:nvSpPr>
        <p:spPr>
          <a:xfrm>
            <a:off x="6135624" y="2139698"/>
            <a:ext cx="5576887" cy="3609974"/>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098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Text - Red">
    <p:bg>
      <p:bgPr>
        <a:solidFill>
          <a:srgbClr val="9F274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4594"/>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9" name="Picture 18" descr="2020 Census logo">
            <a:extLst>
              <a:ext uri="{FF2B5EF4-FFF2-40B4-BE49-F238E27FC236}">
                <a16:creationId xmlns:a16="http://schemas.microsoft.com/office/drawing/2014/main" id="{375D460B-EE6B-442E-8E4B-BFA857547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60960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F3F48B6A-785D-47AA-964A-77109E56C2F6}"/>
              </a:ext>
            </a:extLst>
          </p:cNvPr>
          <p:cNvSpPr>
            <a:spLocks noGrp="1"/>
          </p:cNvSpPr>
          <p:nvPr>
            <p:ph type="title" hasCustomPrompt="1"/>
          </p:nvPr>
        </p:nvSpPr>
        <p:spPr/>
        <p:txBody>
          <a:bodyPr tIns="182880"/>
          <a:lstStyle>
            <a:lvl1pPr>
              <a:defRPr>
                <a:solidFill>
                  <a:schemeClr val="accent6"/>
                </a:solidFill>
              </a:defRPr>
            </a:lvl1pPr>
          </a:lstStyle>
          <a:p>
            <a:r>
              <a:rPr lang="en-US" dirty="0"/>
              <a:t>Headline goes here</a:t>
            </a:r>
          </a:p>
        </p:txBody>
      </p:sp>
      <p:sp>
        <p:nvSpPr>
          <p:cNvPr id="25" name="Slide Number Placeholder 5">
            <a:extLst>
              <a:ext uri="{FF2B5EF4-FFF2-40B4-BE49-F238E27FC236}">
                <a16:creationId xmlns:a16="http://schemas.microsoft.com/office/drawing/2014/main" id="{797753F2-59AD-BF44-B292-134508916DFB}"/>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6" name="Footer Placeholder 4">
            <a:extLst>
              <a:ext uri="{FF2B5EF4-FFF2-40B4-BE49-F238E27FC236}">
                <a16:creationId xmlns:a16="http://schemas.microsoft.com/office/drawing/2014/main" id="{518755E2-FFA2-3E47-BFF9-72B94849399C}"/>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7" name="Text Placeholder 4">
            <a:extLst>
              <a:ext uri="{FF2B5EF4-FFF2-40B4-BE49-F238E27FC236}">
                <a16:creationId xmlns:a16="http://schemas.microsoft.com/office/drawing/2014/main" id="{F8061875-2D43-CA40-B22F-2A6EB3C8E638}"/>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6" name="Text Placeholder 5">
            <a:extLst>
              <a:ext uri="{FF2B5EF4-FFF2-40B4-BE49-F238E27FC236}">
                <a16:creationId xmlns:a16="http://schemas.microsoft.com/office/drawing/2014/main" id="{64D56A81-4297-B64C-BA27-E384B51FD40C}"/>
              </a:ext>
            </a:extLst>
          </p:cNvPr>
          <p:cNvSpPr>
            <a:spLocks noGrp="1"/>
          </p:cNvSpPr>
          <p:nvPr>
            <p:ph type="body" sz="quarter" idx="15"/>
          </p:nvPr>
        </p:nvSpPr>
        <p:spPr>
          <a:xfrm>
            <a:off x="420623" y="2139698"/>
            <a:ext cx="5576887" cy="3609974"/>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a:extLst>
              <a:ext uri="{FF2B5EF4-FFF2-40B4-BE49-F238E27FC236}">
                <a16:creationId xmlns:a16="http://schemas.microsoft.com/office/drawing/2014/main" id="{FD8DF72B-6F04-3844-BCC4-8C6008128500}"/>
              </a:ext>
            </a:extLst>
          </p:cNvPr>
          <p:cNvSpPr>
            <a:spLocks noGrp="1"/>
          </p:cNvSpPr>
          <p:nvPr>
            <p:ph type="body" sz="quarter" idx="16"/>
          </p:nvPr>
        </p:nvSpPr>
        <p:spPr>
          <a:xfrm>
            <a:off x="6135624" y="2139698"/>
            <a:ext cx="5576887" cy="3609974"/>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155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Text - Teal">
    <p:bg>
      <p:bgPr>
        <a:solidFill>
          <a:schemeClr val="accent1"/>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799688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4192599"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BD810D-6C24-44AB-94E9-5FA09455E227}"/>
              </a:ext>
            </a:extLst>
          </p:cNvPr>
          <p:cNvSpPr>
            <a:spLocks noGrp="1"/>
          </p:cNvSpPr>
          <p:nvPr>
            <p:ph type="title" hasCustomPrompt="1"/>
          </p:nvPr>
        </p:nvSpPr>
        <p:spPr/>
        <p:txBody>
          <a:bodyPr/>
          <a:lstStyle>
            <a:lvl1pPr>
              <a:defRPr>
                <a:solidFill>
                  <a:schemeClr val="accent2"/>
                </a:solidFill>
              </a:defRPr>
            </a:lvl1pPr>
          </a:lstStyle>
          <a:p>
            <a:r>
              <a:rPr lang="en-US" dirty="0"/>
              <a:t>Headline goes here</a:t>
            </a:r>
          </a:p>
        </p:txBody>
      </p:sp>
      <p:sp>
        <p:nvSpPr>
          <p:cNvPr id="30" name="Text Placeholder 4">
            <a:extLst>
              <a:ext uri="{FF2B5EF4-FFF2-40B4-BE49-F238E27FC236}">
                <a16:creationId xmlns:a16="http://schemas.microsoft.com/office/drawing/2014/main" id="{E1E3C205-47A7-424D-8A04-3C220E935513}"/>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75FB24A3-70B7-8649-982D-9AA833EB9BDA}"/>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5" name="Footer Placeholder 7">
            <a:extLst>
              <a:ext uri="{FF2B5EF4-FFF2-40B4-BE49-F238E27FC236}">
                <a16:creationId xmlns:a16="http://schemas.microsoft.com/office/drawing/2014/main" id="{536C8332-8EE3-7D41-977B-0C839E40D250}"/>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6" name="Text Placeholder 5">
            <a:extLst>
              <a:ext uri="{FF2B5EF4-FFF2-40B4-BE49-F238E27FC236}">
                <a16:creationId xmlns:a16="http://schemas.microsoft.com/office/drawing/2014/main" id="{1BB5F15B-BC21-3847-B302-4AF7FDDDEA55}"/>
              </a:ext>
            </a:extLst>
          </p:cNvPr>
          <p:cNvSpPr>
            <a:spLocks noGrp="1"/>
          </p:cNvSpPr>
          <p:nvPr>
            <p:ph type="body" sz="quarter" idx="15"/>
          </p:nvPr>
        </p:nvSpPr>
        <p:spPr>
          <a:xfrm>
            <a:off x="420622" y="2139697"/>
            <a:ext cx="374904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B77095DB-8503-784D-9668-CE1E10DF04DC}"/>
              </a:ext>
            </a:extLst>
          </p:cNvPr>
          <p:cNvSpPr>
            <a:spLocks noGrp="1"/>
          </p:cNvSpPr>
          <p:nvPr>
            <p:ph type="body" sz="quarter" idx="16"/>
          </p:nvPr>
        </p:nvSpPr>
        <p:spPr>
          <a:xfrm>
            <a:off x="4224529" y="2139697"/>
            <a:ext cx="374904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75B48834-DC52-594A-8A59-B29D1B6CC6D3}"/>
              </a:ext>
            </a:extLst>
          </p:cNvPr>
          <p:cNvSpPr>
            <a:spLocks noGrp="1"/>
          </p:cNvSpPr>
          <p:nvPr>
            <p:ph type="body" sz="quarter" idx="17"/>
          </p:nvPr>
        </p:nvSpPr>
        <p:spPr>
          <a:xfrm>
            <a:off x="8028433" y="2139697"/>
            <a:ext cx="374904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7C0285A7-4765-4766-9902-42FBA62602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113645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Text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799688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4192599"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BD810D-6C24-44AB-94E9-5FA09455E227}"/>
              </a:ext>
            </a:extLst>
          </p:cNvPr>
          <p:cNvSpPr>
            <a:spLocks noGrp="1"/>
          </p:cNvSpPr>
          <p:nvPr>
            <p:ph type="title" hasCustomPrompt="1"/>
          </p:nvPr>
        </p:nvSpPr>
        <p:spPr/>
        <p:txBody>
          <a:bodyPr/>
          <a:lstStyle>
            <a:lvl1pPr>
              <a:defRPr>
                <a:solidFill>
                  <a:schemeClr val="accent4"/>
                </a:solidFill>
              </a:defRPr>
            </a:lvl1pPr>
          </a:lstStyle>
          <a:p>
            <a:r>
              <a:rPr lang="en-US" dirty="0"/>
              <a:t>Headline goes here</a:t>
            </a:r>
          </a:p>
        </p:txBody>
      </p:sp>
      <p:sp>
        <p:nvSpPr>
          <p:cNvPr id="30" name="Text Placeholder 4">
            <a:extLst>
              <a:ext uri="{FF2B5EF4-FFF2-40B4-BE49-F238E27FC236}">
                <a16:creationId xmlns:a16="http://schemas.microsoft.com/office/drawing/2014/main" id="{7734738B-A3D1-014F-8CEB-AC9C81C860AA}"/>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97E9B224-C8DF-FB4B-B963-424344D89859}"/>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5" name="Footer Placeholder 7">
            <a:extLst>
              <a:ext uri="{FF2B5EF4-FFF2-40B4-BE49-F238E27FC236}">
                <a16:creationId xmlns:a16="http://schemas.microsoft.com/office/drawing/2014/main" id="{B7E12B5B-3D3B-3448-88E8-8A1C45A8E45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6" name="Text Placeholder 5">
            <a:extLst>
              <a:ext uri="{FF2B5EF4-FFF2-40B4-BE49-F238E27FC236}">
                <a16:creationId xmlns:a16="http://schemas.microsoft.com/office/drawing/2014/main" id="{1EFB8AA7-D5CA-7347-A7DB-ADA2EFE4997C}"/>
              </a:ext>
            </a:extLst>
          </p:cNvPr>
          <p:cNvSpPr>
            <a:spLocks noGrp="1"/>
          </p:cNvSpPr>
          <p:nvPr>
            <p:ph type="body" sz="quarter" idx="15"/>
          </p:nvPr>
        </p:nvSpPr>
        <p:spPr>
          <a:xfrm>
            <a:off x="420622" y="2139697"/>
            <a:ext cx="374904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4F621DB8-FDE5-1A47-941C-85E6F0546AD6}"/>
              </a:ext>
            </a:extLst>
          </p:cNvPr>
          <p:cNvSpPr>
            <a:spLocks noGrp="1"/>
          </p:cNvSpPr>
          <p:nvPr>
            <p:ph type="body" sz="quarter" idx="16"/>
          </p:nvPr>
        </p:nvSpPr>
        <p:spPr>
          <a:xfrm>
            <a:off x="4224529" y="2139697"/>
            <a:ext cx="374904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a:extLst>
              <a:ext uri="{FF2B5EF4-FFF2-40B4-BE49-F238E27FC236}">
                <a16:creationId xmlns:a16="http://schemas.microsoft.com/office/drawing/2014/main" id="{92E3F8B1-8C2A-5D45-8823-37A8B20300FA}"/>
              </a:ext>
            </a:extLst>
          </p:cNvPr>
          <p:cNvSpPr>
            <a:spLocks noGrp="1"/>
          </p:cNvSpPr>
          <p:nvPr>
            <p:ph type="body" sz="quarter" idx="17"/>
          </p:nvPr>
        </p:nvSpPr>
        <p:spPr>
          <a:xfrm>
            <a:off x="8028433" y="2139697"/>
            <a:ext cx="374904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0B3FEFB1-18FA-4B1A-97A8-F5DC2FBC46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975627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 Text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799688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4192599"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BD810D-6C24-44AB-94E9-5FA09455E227}"/>
              </a:ext>
            </a:extLst>
          </p:cNvPr>
          <p:cNvSpPr>
            <a:spLocks noGrp="1"/>
          </p:cNvSpPr>
          <p:nvPr>
            <p:ph type="title" hasCustomPrompt="1"/>
          </p:nvPr>
        </p:nvSpPr>
        <p:spPr/>
        <p:txBody>
          <a:bodyPr/>
          <a:lstStyle>
            <a:lvl1pPr>
              <a:defRPr>
                <a:solidFill>
                  <a:schemeClr val="accent5"/>
                </a:solidFill>
              </a:defRPr>
            </a:lvl1pPr>
          </a:lstStyle>
          <a:p>
            <a:r>
              <a:rPr lang="en-US" dirty="0"/>
              <a:t>Headline goes here</a:t>
            </a:r>
          </a:p>
        </p:txBody>
      </p:sp>
      <p:sp>
        <p:nvSpPr>
          <p:cNvPr id="29" name="Text Placeholder 4">
            <a:extLst>
              <a:ext uri="{FF2B5EF4-FFF2-40B4-BE49-F238E27FC236}">
                <a16:creationId xmlns:a16="http://schemas.microsoft.com/office/drawing/2014/main" id="{E3E82A68-3AA8-1D40-A71E-81A393E8EDD5}"/>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21573B6E-143B-034E-8671-F9F7D12AFE6B}"/>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5" name="Footer Placeholder 7">
            <a:extLst>
              <a:ext uri="{FF2B5EF4-FFF2-40B4-BE49-F238E27FC236}">
                <a16:creationId xmlns:a16="http://schemas.microsoft.com/office/drawing/2014/main" id="{557D4B5A-519C-1046-B762-F38E45B67479}"/>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6" name="Text Placeholder 5">
            <a:extLst>
              <a:ext uri="{FF2B5EF4-FFF2-40B4-BE49-F238E27FC236}">
                <a16:creationId xmlns:a16="http://schemas.microsoft.com/office/drawing/2014/main" id="{84E163D5-0389-0D41-B112-1E7933C371B1}"/>
              </a:ext>
            </a:extLst>
          </p:cNvPr>
          <p:cNvSpPr>
            <a:spLocks noGrp="1"/>
          </p:cNvSpPr>
          <p:nvPr>
            <p:ph type="body" sz="quarter" idx="15"/>
          </p:nvPr>
        </p:nvSpPr>
        <p:spPr>
          <a:xfrm>
            <a:off x="420622" y="2139697"/>
            <a:ext cx="374904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1125EB53-F61B-AC48-AFCB-4F6F5D9D76D9}"/>
              </a:ext>
            </a:extLst>
          </p:cNvPr>
          <p:cNvSpPr>
            <a:spLocks noGrp="1"/>
          </p:cNvSpPr>
          <p:nvPr>
            <p:ph type="body" sz="quarter" idx="16"/>
          </p:nvPr>
        </p:nvSpPr>
        <p:spPr>
          <a:xfrm>
            <a:off x="4224529" y="2139697"/>
            <a:ext cx="374904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a:extLst>
              <a:ext uri="{FF2B5EF4-FFF2-40B4-BE49-F238E27FC236}">
                <a16:creationId xmlns:a16="http://schemas.microsoft.com/office/drawing/2014/main" id="{50EBCB63-1115-114D-8B81-0CCDAA60C563}"/>
              </a:ext>
            </a:extLst>
          </p:cNvPr>
          <p:cNvSpPr>
            <a:spLocks noGrp="1"/>
          </p:cNvSpPr>
          <p:nvPr>
            <p:ph type="body" sz="quarter" idx="17"/>
          </p:nvPr>
        </p:nvSpPr>
        <p:spPr>
          <a:xfrm>
            <a:off x="8028433" y="2139697"/>
            <a:ext cx="374904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2020 Census logo">
            <a:extLst>
              <a:ext uri="{FF2B5EF4-FFF2-40B4-BE49-F238E27FC236}">
                <a16:creationId xmlns:a16="http://schemas.microsoft.com/office/drawing/2014/main" id="{85006F1F-493D-4DC1-8A61-D61A0FBAD1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06932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bg>
      <p:bgPr>
        <a:solidFill>
          <a:schemeClr val="accent3"/>
        </a:solidFill>
        <a:effectLst/>
      </p:bgPr>
    </p:bg>
    <p:spTree>
      <p:nvGrpSpPr>
        <p:cNvPr id="1" name=""/>
        <p:cNvGrpSpPr/>
        <p:nvPr/>
      </p:nvGrpSpPr>
      <p:grpSpPr>
        <a:xfrm>
          <a:off x="0" y="0"/>
          <a:ext cx="0" cy="0"/>
          <a:chOff x="0" y="0"/>
          <a:chExt cx="0" cy="0"/>
        </a:xfrm>
      </p:grpSpPr>
      <p:sp>
        <p:nvSpPr>
          <p:cNvPr id="4" name="White box">
            <a:extLst>
              <a:ext uri="{FF2B5EF4-FFF2-40B4-BE49-F238E27FC236}">
                <a16:creationId xmlns:a16="http://schemas.microsoft.com/office/drawing/2014/main" id="{A0517E70-C482-45A7-9DA5-8CA6D0F354C8}"/>
              </a:ext>
            </a:extLst>
          </p:cNvPr>
          <p:cNvSpPr/>
          <p:nvPr userDrawn="1"/>
        </p:nvSpPr>
        <p:spPr>
          <a:xfrm>
            <a:off x="148281" y="163288"/>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1" name="Picture 20" descr="2020 Census logo">
            <a:extLst>
              <a:ext uri="{FF2B5EF4-FFF2-40B4-BE49-F238E27FC236}">
                <a16:creationId xmlns:a16="http://schemas.microsoft.com/office/drawing/2014/main" id="{582EB22C-F569-47FA-91B6-6150F9136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3" name="Subtitle 2">
            <a:extLst>
              <a:ext uri="{FF2B5EF4-FFF2-40B4-BE49-F238E27FC236}">
                <a16:creationId xmlns:a16="http://schemas.microsoft.com/office/drawing/2014/main" id="{5453560F-98B5-44B1-BF40-2B12B5C038B1}"/>
              </a:ext>
            </a:extLst>
          </p:cNvPr>
          <p:cNvSpPr>
            <a:spLocks noGrp="1"/>
          </p:cNvSpPr>
          <p:nvPr>
            <p:ph type="subTitle" idx="1" hasCustomPrompt="1"/>
          </p:nvPr>
        </p:nvSpPr>
        <p:spPr>
          <a:xfrm>
            <a:off x="3810002" y="4358367"/>
            <a:ext cx="4572000" cy="640081"/>
          </a:xfrm>
          <a:prstGeom prst="rect">
            <a:avLst/>
          </a:prstGeom>
        </p:spPr>
        <p:txBody>
          <a:bodyPr>
            <a:noAutofit/>
          </a:bodyPr>
          <a:lstStyle>
            <a:lvl1pPr marL="0" indent="0" algn="ctr" defTabSz="914563" rtl="0" eaLnBrk="1" latinLnBrk="0" hangingPunct="1">
              <a:lnSpc>
                <a:spcPct val="100000"/>
              </a:lnSpc>
              <a:spcBef>
                <a:spcPts val="0"/>
              </a:spcBef>
              <a:buFont typeface="Arial" panose="020B0604020202020204" pitchFamily="34" charset="0"/>
              <a:buNone/>
              <a:defRPr lang="en-US" sz="1600" b="0" kern="0" spc="0" baseline="0" dirty="0">
                <a:solidFill>
                  <a:schemeClr val="tx1"/>
                </a:solidFill>
                <a:latin typeface="+mj-lt"/>
                <a:ea typeface="+mn-ea"/>
                <a:cs typeface="+mn-cs"/>
              </a:defRPr>
            </a:lvl1pPr>
            <a:lvl2pPr marL="457283" indent="0" algn="ctr">
              <a:buNone/>
              <a:defRPr sz="2000"/>
            </a:lvl2pPr>
            <a:lvl3pPr marL="914563" indent="0" algn="ctr">
              <a:buNone/>
              <a:defRPr sz="1800"/>
            </a:lvl3pPr>
            <a:lvl4pPr marL="1371847" indent="0" algn="ctr">
              <a:buNone/>
              <a:defRPr sz="1600"/>
            </a:lvl4pPr>
            <a:lvl5pPr marL="1829130" indent="0" algn="ctr">
              <a:buNone/>
              <a:defRPr sz="1600"/>
            </a:lvl5pPr>
            <a:lvl6pPr marL="2286414" indent="0" algn="ctr">
              <a:buNone/>
              <a:defRPr sz="1600"/>
            </a:lvl6pPr>
            <a:lvl7pPr marL="2743693" indent="0" algn="ctr">
              <a:buNone/>
              <a:defRPr sz="1600"/>
            </a:lvl7pPr>
            <a:lvl8pPr marL="3200977" indent="0" algn="ctr">
              <a:buNone/>
              <a:defRPr sz="1600"/>
            </a:lvl8pPr>
            <a:lvl9pPr marL="3658260" indent="0" algn="ctr">
              <a:buNone/>
              <a:defRPr sz="1600"/>
            </a:lvl9pPr>
          </a:lstStyle>
          <a:p>
            <a:r>
              <a:rPr lang="en-US" dirty="0"/>
              <a:t>Month XX, XXXX</a:t>
            </a:r>
          </a:p>
        </p:txBody>
      </p:sp>
      <p:sp>
        <p:nvSpPr>
          <p:cNvPr id="10" name="Text Placeholder 2">
            <a:extLst>
              <a:ext uri="{FF2B5EF4-FFF2-40B4-BE49-F238E27FC236}">
                <a16:creationId xmlns:a16="http://schemas.microsoft.com/office/drawing/2014/main" id="{CC65FAAB-D49B-4633-B569-25B58908887F}"/>
              </a:ext>
            </a:extLst>
          </p:cNvPr>
          <p:cNvSpPr>
            <a:spLocks noGrp="1"/>
          </p:cNvSpPr>
          <p:nvPr>
            <p:ph type="body" idx="12" hasCustomPrompt="1"/>
          </p:nvPr>
        </p:nvSpPr>
        <p:spPr>
          <a:xfrm>
            <a:off x="3261362" y="3593592"/>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accent4"/>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15967"/>
            <a:ext cx="10240965" cy="1655762"/>
          </a:xfrm>
        </p:spPr>
        <p:txBody>
          <a:bodyPr anchor="b"/>
          <a:lstStyle>
            <a:lvl1pPr algn="ctr">
              <a:defRPr sz="3599" kern="0" spc="0" baseline="0">
                <a:solidFill>
                  <a:schemeClr val="accent4"/>
                </a:solidFill>
              </a:defRPr>
            </a:lvl1pPr>
          </a:lstStyle>
          <a:p>
            <a:r>
              <a:rPr lang="en-US" dirty="0"/>
              <a:t>Presentation title goes here</a:t>
            </a:r>
          </a:p>
        </p:txBody>
      </p:sp>
    </p:spTree>
    <p:extLst>
      <p:ext uri="{BB962C8B-B14F-4D97-AF65-F5344CB8AC3E}">
        <p14:creationId xmlns:p14="http://schemas.microsoft.com/office/powerpoint/2010/main" val="3901586339"/>
      </p:ext>
    </p:extLst>
  </p:cSld>
  <p:clrMapOvr>
    <a:masterClrMapping/>
  </p:clrMapOvr>
  <p:extLst>
    <p:ext uri="{DCECCB84-F9BA-43D5-87BE-67443E8EF086}">
      <p15:sldGuideLst xmlns:p15="http://schemas.microsoft.com/office/powerpoint/2012/main">
        <p15:guide id="1" orient="horz" pos="2112" userDrawn="1">
          <p15:clr>
            <a:srgbClr val="FBAE40"/>
          </p15:clr>
        </p15:guide>
        <p15:guide id="2" orient="horz" pos="177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Column Text - Red">
    <p:bg>
      <p:bgPr>
        <a:solidFill>
          <a:srgbClr val="9F274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799688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4192599"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BD810D-6C24-44AB-94E9-5FA09455E227}"/>
              </a:ext>
            </a:extLst>
          </p:cNvPr>
          <p:cNvSpPr>
            <a:spLocks noGrp="1"/>
          </p:cNvSpPr>
          <p:nvPr>
            <p:ph type="title" hasCustomPrompt="1"/>
          </p:nvPr>
        </p:nvSpPr>
        <p:spPr/>
        <p:txBody>
          <a:bodyPr/>
          <a:lstStyle>
            <a:lvl1pPr>
              <a:defRPr>
                <a:solidFill>
                  <a:schemeClr val="accent6"/>
                </a:solidFill>
              </a:defRPr>
            </a:lvl1pPr>
          </a:lstStyle>
          <a:p>
            <a:r>
              <a:rPr lang="en-US" dirty="0"/>
              <a:t>Headline goes here</a:t>
            </a:r>
          </a:p>
        </p:txBody>
      </p:sp>
      <p:sp>
        <p:nvSpPr>
          <p:cNvPr id="29" name="Text Placeholder 4">
            <a:extLst>
              <a:ext uri="{FF2B5EF4-FFF2-40B4-BE49-F238E27FC236}">
                <a16:creationId xmlns:a16="http://schemas.microsoft.com/office/drawing/2014/main" id="{54327771-9E87-0346-B426-D0187D0FED37}"/>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301394CB-F79D-174E-8CF7-F2620FDFB6D1}"/>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5" name="Footer Placeholder 7">
            <a:extLst>
              <a:ext uri="{FF2B5EF4-FFF2-40B4-BE49-F238E27FC236}">
                <a16:creationId xmlns:a16="http://schemas.microsoft.com/office/drawing/2014/main" id="{1C2D1527-5D8E-EE48-81E9-38D060FB567B}"/>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6" name="Text Placeholder 5">
            <a:extLst>
              <a:ext uri="{FF2B5EF4-FFF2-40B4-BE49-F238E27FC236}">
                <a16:creationId xmlns:a16="http://schemas.microsoft.com/office/drawing/2014/main" id="{16F01F04-CE5F-0C40-830D-A8C996E221CE}"/>
              </a:ext>
            </a:extLst>
          </p:cNvPr>
          <p:cNvSpPr>
            <a:spLocks noGrp="1"/>
          </p:cNvSpPr>
          <p:nvPr>
            <p:ph type="body" sz="quarter" idx="15"/>
          </p:nvPr>
        </p:nvSpPr>
        <p:spPr>
          <a:xfrm>
            <a:off x="420622" y="2139697"/>
            <a:ext cx="374904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9B38C3DC-8119-6449-831E-C78FB0FF9C97}"/>
              </a:ext>
            </a:extLst>
          </p:cNvPr>
          <p:cNvSpPr>
            <a:spLocks noGrp="1"/>
          </p:cNvSpPr>
          <p:nvPr>
            <p:ph type="body" sz="quarter" idx="16"/>
          </p:nvPr>
        </p:nvSpPr>
        <p:spPr>
          <a:xfrm>
            <a:off x="4224529" y="2139697"/>
            <a:ext cx="374904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a:extLst>
              <a:ext uri="{FF2B5EF4-FFF2-40B4-BE49-F238E27FC236}">
                <a16:creationId xmlns:a16="http://schemas.microsoft.com/office/drawing/2014/main" id="{68F93EF7-E168-354F-A964-46FD993A8BE4}"/>
              </a:ext>
            </a:extLst>
          </p:cNvPr>
          <p:cNvSpPr>
            <a:spLocks noGrp="1"/>
          </p:cNvSpPr>
          <p:nvPr>
            <p:ph type="body" sz="quarter" idx="17"/>
          </p:nvPr>
        </p:nvSpPr>
        <p:spPr>
          <a:xfrm>
            <a:off x="8028433" y="2139697"/>
            <a:ext cx="374904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91FFE9E5-3927-49CA-BCF6-B715263D4D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135774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Column Text - Teal">
    <p:bg>
      <p:bgPr>
        <a:solidFill>
          <a:schemeClr val="accent1"/>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60967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323057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9167E-27AA-40B9-B5D9-43C132EA9EDA}"/>
              </a:ext>
            </a:extLst>
          </p:cNvPr>
          <p:cNvCxnSpPr>
            <a:cxnSpLocks/>
          </p:cNvCxnSpPr>
          <p:nvPr userDrawn="1"/>
        </p:nvCxnSpPr>
        <p:spPr>
          <a:xfrm>
            <a:off x="894546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B3874DA2-759B-4169-AAA6-09BCFCD583B4}"/>
              </a:ext>
            </a:extLst>
          </p:cNvPr>
          <p:cNvSpPr>
            <a:spLocks noGrp="1"/>
          </p:cNvSpPr>
          <p:nvPr>
            <p:ph type="title" hasCustomPrompt="1"/>
          </p:nvPr>
        </p:nvSpPr>
        <p:spPr/>
        <p:txBody>
          <a:bodyPr/>
          <a:lstStyle>
            <a:lvl1pPr>
              <a:defRPr>
                <a:solidFill>
                  <a:schemeClr val="accent2"/>
                </a:solidFill>
              </a:defRPr>
            </a:lvl1pPr>
          </a:lstStyle>
          <a:p>
            <a:r>
              <a:rPr lang="en-US" dirty="0"/>
              <a:t>Headline goes here</a:t>
            </a:r>
          </a:p>
        </p:txBody>
      </p:sp>
      <p:sp>
        <p:nvSpPr>
          <p:cNvPr id="31" name="Text Placeholder 4">
            <a:extLst>
              <a:ext uri="{FF2B5EF4-FFF2-40B4-BE49-F238E27FC236}">
                <a16:creationId xmlns:a16="http://schemas.microsoft.com/office/drawing/2014/main" id="{062FDA3B-F4E3-B845-9415-71BD6BFB78D1}"/>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BDF1CA76-91F7-6C4F-AD09-EEFB79E3625B}"/>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7" name="Footer Placeholder 7">
            <a:extLst>
              <a:ext uri="{FF2B5EF4-FFF2-40B4-BE49-F238E27FC236}">
                <a16:creationId xmlns:a16="http://schemas.microsoft.com/office/drawing/2014/main" id="{F0277B6E-CEA4-704E-830F-7E53FE59109B}"/>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6" name="Text Placeholder 5">
            <a:extLst>
              <a:ext uri="{FF2B5EF4-FFF2-40B4-BE49-F238E27FC236}">
                <a16:creationId xmlns:a16="http://schemas.microsoft.com/office/drawing/2014/main" id="{E8418C10-6366-5C47-BA57-72568E2329B2}"/>
              </a:ext>
            </a:extLst>
          </p:cNvPr>
          <p:cNvSpPr>
            <a:spLocks noGrp="1"/>
          </p:cNvSpPr>
          <p:nvPr>
            <p:ph type="body" sz="quarter" idx="16"/>
          </p:nvPr>
        </p:nvSpPr>
        <p:spPr>
          <a:xfrm>
            <a:off x="420625" y="2139697"/>
            <a:ext cx="274320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a:extLst>
              <a:ext uri="{FF2B5EF4-FFF2-40B4-BE49-F238E27FC236}">
                <a16:creationId xmlns:a16="http://schemas.microsoft.com/office/drawing/2014/main" id="{0AF246D1-098D-C548-9F16-744976CAD52E}"/>
              </a:ext>
            </a:extLst>
          </p:cNvPr>
          <p:cNvSpPr>
            <a:spLocks noGrp="1"/>
          </p:cNvSpPr>
          <p:nvPr>
            <p:ph type="body" sz="quarter" idx="17"/>
          </p:nvPr>
        </p:nvSpPr>
        <p:spPr>
          <a:xfrm>
            <a:off x="8988553" y="2139697"/>
            <a:ext cx="274320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a:extLst>
              <a:ext uri="{FF2B5EF4-FFF2-40B4-BE49-F238E27FC236}">
                <a16:creationId xmlns:a16="http://schemas.microsoft.com/office/drawing/2014/main" id="{A3210555-B10A-BA4F-8580-731568EC7158}"/>
              </a:ext>
            </a:extLst>
          </p:cNvPr>
          <p:cNvSpPr>
            <a:spLocks noGrp="1"/>
          </p:cNvSpPr>
          <p:nvPr>
            <p:ph type="body" sz="quarter" idx="18"/>
          </p:nvPr>
        </p:nvSpPr>
        <p:spPr>
          <a:xfrm>
            <a:off x="6135626" y="2139697"/>
            <a:ext cx="274320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a:extLst>
              <a:ext uri="{FF2B5EF4-FFF2-40B4-BE49-F238E27FC236}">
                <a16:creationId xmlns:a16="http://schemas.microsoft.com/office/drawing/2014/main" id="{A2CC10CB-4C9F-0349-9F25-567CA9804435}"/>
              </a:ext>
            </a:extLst>
          </p:cNvPr>
          <p:cNvSpPr>
            <a:spLocks noGrp="1"/>
          </p:cNvSpPr>
          <p:nvPr>
            <p:ph type="body" sz="quarter" idx="19"/>
          </p:nvPr>
        </p:nvSpPr>
        <p:spPr>
          <a:xfrm>
            <a:off x="3273552" y="2139697"/>
            <a:ext cx="2743200" cy="3611880"/>
          </a:xfrm>
          <a:prstGeom prst="rect">
            <a:avLst/>
          </a:prstGeom>
        </p:spPr>
        <p:txBody>
          <a:bodyPr/>
          <a:lstStyle>
            <a:lvl1pPr>
              <a:spcAft>
                <a:spcPts val="1200"/>
              </a:spcAft>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92320C02-DE0C-4D84-A4AE-E1C0689B48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765494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Column Text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60967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323057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9167E-27AA-40B9-B5D9-43C132EA9EDA}"/>
              </a:ext>
            </a:extLst>
          </p:cNvPr>
          <p:cNvCxnSpPr>
            <a:cxnSpLocks/>
          </p:cNvCxnSpPr>
          <p:nvPr userDrawn="1"/>
        </p:nvCxnSpPr>
        <p:spPr>
          <a:xfrm>
            <a:off x="894546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B3874DA2-759B-4169-AAA6-09BCFCD583B4}"/>
              </a:ext>
            </a:extLst>
          </p:cNvPr>
          <p:cNvSpPr>
            <a:spLocks noGrp="1"/>
          </p:cNvSpPr>
          <p:nvPr>
            <p:ph type="title" hasCustomPrompt="1"/>
          </p:nvPr>
        </p:nvSpPr>
        <p:spPr/>
        <p:txBody>
          <a:bodyPr/>
          <a:lstStyle>
            <a:lvl1pPr>
              <a:defRPr>
                <a:solidFill>
                  <a:schemeClr val="accent4"/>
                </a:solidFill>
              </a:defRPr>
            </a:lvl1pPr>
          </a:lstStyle>
          <a:p>
            <a:r>
              <a:rPr lang="en-US" dirty="0"/>
              <a:t>Headline goes here</a:t>
            </a:r>
          </a:p>
        </p:txBody>
      </p:sp>
      <p:sp>
        <p:nvSpPr>
          <p:cNvPr id="31" name="Text Placeholder 4">
            <a:extLst>
              <a:ext uri="{FF2B5EF4-FFF2-40B4-BE49-F238E27FC236}">
                <a16:creationId xmlns:a16="http://schemas.microsoft.com/office/drawing/2014/main" id="{B0815049-07E0-E444-A9F4-B5652A5E7855}"/>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CBC885F6-A0C0-734F-BEA6-4A43121EE7AB}"/>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7" name="Footer Placeholder 7">
            <a:extLst>
              <a:ext uri="{FF2B5EF4-FFF2-40B4-BE49-F238E27FC236}">
                <a16:creationId xmlns:a16="http://schemas.microsoft.com/office/drawing/2014/main" id="{2F00BE93-8B31-CD49-A3E0-A5CE23EBD075}"/>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8" name="Text Placeholder 5">
            <a:extLst>
              <a:ext uri="{FF2B5EF4-FFF2-40B4-BE49-F238E27FC236}">
                <a16:creationId xmlns:a16="http://schemas.microsoft.com/office/drawing/2014/main" id="{45E300DD-B3ED-0745-9B8D-312E80942425}"/>
              </a:ext>
            </a:extLst>
          </p:cNvPr>
          <p:cNvSpPr>
            <a:spLocks noGrp="1"/>
          </p:cNvSpPr>
          <p:nvPr>
            <p:ph type="body" sz="quarter" idx="16"/>
          </p:nvPr>
        </p:nvSpPr>
        <p:spPr>
          <a:xfrm>
            <a:off x="420625" y="2139697"/>
            <a:ext cx="274320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a:extLst>
              <a:ext uri="{FF2B5EF4-FFF2-40B4-BE49-F238E27FC236}">
                <a16:creationId xmlns:a16="http://schemas.microsoft.com/office/drawing/2014/main" id="{AEF3577E-E179-974B-A7FF-809E925D5E77}"/>
              </a:ext>
            </a:extLst>
          </p:cNvPr>
          <p:cNvSpPr>
            <a:spLocks noGrp="1"/>
          </p:cNvSpPr>
          <p:nvPr>
            <p:ph type="body" sz="quarter" idx="17"/>
          </p:nvPr>
        </p:nvSpPr>
        <p:spPr>
          <a:xfrm>
            <a:off x="8988553" y="2139697"/>
            <a:ext cx="274320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a:extLst>
              <a:ext uri="{FF2B5EF4-FFF2-40B4-BE49-F238E27FC236}">
                <a16:creationId xmlns:a16="http://schemas.microsoft.com/office/drawing/2014/main" id="{91320557-C04C-724F-B00C-133B729D87EC}"/>
              </a:ext>
            </a:extLst>
          </p:cNvPr>
          <p:cNvSpPr>
            <a:spLocks noGrp="1"/>
          </p:cNvSpPr>
          <p:nvPr>
            <p:ph type="body" sz="quarter" idx="18"/>
          </p:nvPr>
        </p:nvSpPr>
        <p:spPr>
          <a:xfrm>
            <a:off x="6135626" y="2139697"/>
            <a:ext cx="274320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5">
            <a:extLst>
              <a:ext uri="{FF2B5EF4-FFF2-40B4-BE49-F238E27FC236}">
                <a16:creationId xmlns:a16="http://schemas.microsoft.com/office/drawing/2014/main" id="{D774C6B1-CD99-B946-850B-4F8250E977FF}"/>
              </a:ext>
            </a:extLst>
          </p:cNvPr>
          <p:cNvSpPr>
            <a:spLocks noGrp="1"/>
          </p:cNvSpPr>
          <p:nvPr>
            <p:ph type="body" sz="quarter" idx="19"/>
          </p:nvPr>
        </p:nvSpPr>
        <p:spPr>
          <a:xfrm>
            <a:off x="3273552" y="2139697"/>
            <a:ext cx="2743200" cy="3611880"/>
          </a:xfrm>
          <a:prstGeom prst="rect">
            <a:avLst/>
          </a:prstGeom>
        </p:spPr>
        <p:txBody>
          <a:bodyPr/>
          <a:lstStyle>
            <a:lvl1pPr>
              <a:spcAft>
                <a:spcPts val="1200"/>
              </a:spcAft>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8C9D5AD2-7374-4BCE-9884-44A2A16C93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589068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Column Text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60967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323057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9167E-27AA-40B9-B5D9-43C132EA9EDA}"/>
              </a:ext>
            </a:extLst>
          </p:cNvPr>
          <p:cNvCxnSpPr>
            <a:cxnSpLocks/>
          </p:cNvCxnSpPr>
          <p:nvPr userDrawn="1"/>
        </p:nvCxnSpPr>
        <p:spPr>
          <a:xfrm>
            <a:off x="894546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B3874DA2-759B-4169-AAA6-09BCFCD583B4}"/>
              </a:ext>
            </a:extLst>
          </p:cNvPr>
          <p:cNvSpPr>
            <a:spLocks noGrp="1"/>
          </p:cNvSpPr>
          <p:nvPr>
            <p:ph type="title" hasCustomPrompt="1"/>
          </p:nvPr>
        </p:nvSpPr>
        <p:spPr/>
        <p:txBody>
          <a:bodyPr/>
          <a:lstStyle>
            <a:lvl1pPr>
              <a:defRPr>
                <a:solidFill>
                  <a:schemeClr val="accent5"/>
                </a:solidFill>
              </a:defRPr>
            </a:lvl1pPr>
          </a:lstStyle>
          <a:p>
            <a:r>
              <a:rPr lang="en-US" dirty="0"/>
              <a:t>Headline goes here</a:t>
            </a:r>
          </a:p>
        </p:txBody>
      </p:sp>
      <p:sp>
        <p:nvSpPr>
          <p:cNvPr id="31" name="Text Placeholder 4">
            <a:extLst>
              <a:ext uri="{FF2B5EF4-FFF2-40B4-BE49-F238E27FC236}">
                <a16:creationId xmlns:a16="http://schemas.microsoft.com/office/drawing/2014/main" id="{E3397C8A-E5EC-A249-B492-87C10873D121}"/>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FDE3BE3D-04BF-1D48-84C6-A9841A141367}"/>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7" name="Footer Placeholder 7">
            <a:extLst>
              <a:ext uri="{FF2B5EF4-FFF2-40B4-BE49-F238E27FC236}">
                <a16:creationId xmlns:a16="http://schemas.microsoft.com/office/drawing/2014/main" id="{876D3814-963F-6943-97AE-7D8823B9E39C}"/>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8" name="Text Placeholder 5">
            <a:extLst>
              <a:ext uri="{FF2B5EF4-FFF2-40B4-BE49-F238E27FC236}">
                <a16:creationId xmlns:a16="http://schemas.microsoft.com/office/drawing/2014/main" id="{553CAE0B-C803-9447-AD82-E06E825EB7B4}"/>
              </a:ext>
            </a:extLst>
          </p:cNvPr>
          <p:cNvSpPr>
            <a:spLocks noGrp="1"/>
          </p:cNvSpPr>
          <p:nvPr>
            <p:ph type="body" sz="quarter" idx="16"/>
          </p:nvPr>
        </p:nvSpPr>
        <p:spPr>
          <a:xfrm>
            <a:off x="420625" y="2139697"/>
            <a:ext cx="274320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a:extLst>
              <a:ext uri="{FF2B5EF4-FFF2-40B4-BE49-F238E27FC236}">
                <a16:creationId xmlns:a16="http://schemas.microsoft.com/office/drawing/2014/main" id="{13FCFCB3-F812-164C-BC1F-7F9B3546F510}"/>
              </a:ext>
            </a:extLst>
          </p:cNvPr>
          <p:cNvSpPr>
            <a:spLocks noGrp="1"/>
          </p:cNvSpPr>
          <p:nvPr>
            <p:ph type="body" sz="quarter" idx="17"/>
          </p:nvPr>
        </p:nvSpPr>
        <p:spPr>
          <a:xfrm>
            <a:off x="8988553" y="2139697"/>
            <a:ext cx="274320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a:extLst>
              <a:ext uri="{FF2B5EF4-FFF2-40B4-BE49-F238E27FC236}">
                <a16:creationId xmlns:a16="http://schemas.microsoft.com/office/drawing/2014/main" id="{02EBEF26-6FE4-634C-898B-367F9052F091}"/>
              </a:ext>
            </a:extLst>
          </p:cNvPr>
          <p:cNvSpPr>
            <a:spLocks noGrp="1"/>
          </p:cNvSpPr>
          <p:nvPr>
            <p:ph type="body" sz="quarter" idx="18"/>
          </p:nvPr>
        </p:nvSpPr>
        <p:spPr>
          <a:xfrm>
            <a:off x="6135626" y="2139697"/>
            <a:ext cx="274320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5">
            <a:extLst>
              <a:ext uri="{FF2B5EF4-FFF2-40B4-BE49-F238E27FC236}">
                <a16:creationId xmlns:a16="http://schemas.microsoft.com/office/drawing/2014/main" id="{CA930B42-C689-E44F-A7C9-20BE8D75009A}"/>
              </a:ext>
            </a:extLst>
          </p:cNvPr>
          <p:cNvSpPr>
            <a:spLocks noGrp="1"/>
          </p:cNvSpPr>
          <p:nvPr>
            <p:ph type="body" sz="quarter" idx="19"/>
          </p:nvPr>
        </p:nvSpPr>
        <p:spPr>
          <a:xfrm>
            <a:off x="3273552" y="2139697"/>
            <a:ext cx="2743200" cy="3611880"/>
          </a:xfrm>
          <a:prstGeom prst="rect">
            <a:avLst/>
          </a:prstGeom>
        </p:spPr>
        <p:txBody>
          <a:bodyPr/>
          <a:lstStyle>
            <a:lvl1pPr>
              <a:spcAft>
                <a:spcPts val="1200"/>
              </a:spcAft>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126B1A81-97BB-4EDD-919F-8F872B1CC2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209496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 Text - Red">
    <p:bg>
      <p:bgPr>
        <a:solidFill>
          <a:srgbClr val="9F274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4" name="Straight Connector 23">
            <a:extLst>
              <a:ext uri="{FF2B5EF4-FFF2-40B4-BE49-F238E27FC236}">
                <a16:creationId xmlns:a16="http://schemas.microsoft.com/office/drawing/2014/main" id="{CB0AA876-88C3-4B84-B98A-C3BFC51B9819}"/>
              </a:ext>
            </a:extLst>
          </p:cNvPr>
          <p:cNvCxnSpPr>
            <a:cxnSpLocks/>
          </p:cNvCxnSpPr>
          <p:nvPr userDrawn="1"/>
        </p:nvCxnSpPr>
        <p:spPr>
          <a:xfrm>
            <a:off x="6096702"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B0F9D-E777-4904-B127-5F4F916213C4}"/>
              </a:ext>
            </a:extLst>
          </p:cNvPr>
          <p:cNvCxnSpPr>
            <a:cxnSpLocks/>
          </p:cNvCxnSpPr>
          <p:nvPr userDrawn="1"/>
        </p:nvCxnSpPr>
        <p:spPr>
          <a:xfrm>
            <a:off x="323057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9167E-27AA-40B9-B5D9-43C132EA9EDA}"/>
              </a:ext>
            </a:extLst>
          </p:cNvPr>
          <p:cNvCxnSpPr>
            <a:cxnSpLocks/>
          </p:cNvCxnSpPr>
          <p:nvPr userDrawn="1"/>
        </p:nvCxnSpPr>
        <p:spPr>
          <a:xfrm>
            <a:off x="8945467" y="2229731"/>
            <a:ext cx="0" cy="34209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B3874DA2-759B-4169-AAA6-09BCFCD583B4}"/>
              </a:ext>
            </a:extLst>
          </p:cNvPr>
          <p:cNvSpPr>
            <a:spLocks noGrp="1"/>
          </p:cNvSpPr>
          <p:nvPr>
            <p:ph type="title" hasCustomPrompt="1"/>
          </p:nvPr>
        </p:nvSpPr>
        <p:spPr/>
        <p:txBody>
          <a:bodyPr/>
          <a:lstStyle>
            <a:lvl1pPr>
              <a:defRPr>
                <a:solidFill>
                  <a:schemeClr val="accent6"/>
                </a:solidFill>
              </a:defRPr>
            </a:lvl1pPr>
          </a:lstStyle>
          <a:p>
            <a:r>
              <a:rPr lang="en-US" dirty="0"/>
              <a:t>Headline goes here</a:t>
            </a:r>
          </a:p>
        </p:txBody>
      </p:sp>
      <p:sp>
        <p:nvSpPr>
          <p:cNvPr id="31" name="Text Placeholder 4">
            <a:extLst>
              <a:ext uri="{FF2B5EF4-FFF2-40B4-BE49-F238E27FC236}">
                <a16:creationId xmlns:a16="http://schemas.microsoft.com/office/drawing/2014/main" id="{E233981D-5E35-3D42-A45A-F143264E6AD8}"/>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Slide Number Placeholder 5">
            <a:extLst>
              <a:ext uri="{FF2B5EF4-FFF2-40B4-BE49-F238E27FC236}">
                <a16:creationId xmlns:a16="http://schemas.microsoft.com/office/drawing/2014/main" id="{C2BBF88C-50D2-CA4B-8982-A8687DD9C7B4}"/>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7" name="Footer Placeholder 7">
            <a:extLst>
              <a:ext uri="{FF2B5EF4-FFF2-40B4-BE49-F238E27FC236}">
                <a16:creationId xmlns:a16="http://schemas.microsoft.com/office/drawing/2014/main" id="{F7AB2605-B9C7-7043-BA47-F5F07538968B}"/>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8" name="Text Placeholder 5">
            <a:extLst>
              <a:ext uri="{FF2B5EF4-FFF2-40B4-BE49-F238E27FC236}">
                <a16:creationId xmlns:a16="http://schemas.microsoft.com/office/drawing/2014/main" id="{57F6D0EC-58C4-3B4D-80BF-80AF73423965}"/>
              </a:ext>
            </a:extLst>
          </p:cNvPr>
          <p:cNvSpPr>
            <a:spLocks noGrp="1"/>
          </p:cNvSpPr>
          <p:nvPr>
            <p:ph type="body" sz="quarter" idx="16"/>
          </p:nvPr>
        </p:nvSpPr>
        <p:spPr>
          <a:xfrm>
            <a:off x="420625" y="2139697"/>
            <a:ext cx="274320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a:extLst>
              <a:ext uri="{FF2B5EF4-FFF2-40B4-BE49-F238E27FC236}">
                <a16:creationId xmlns:a16="http://schemas.microsoft.com/office/drawing/2014/main" id="{A38532EC-D52E-DE4B-A7E1-CEF1E5047164}"/>
              </a:ext>
            </a:extLst>
          </p:cNvPr>
          <p:cNvSpPr>
            <a:spLocks noGrp="1"/>
          </p:cNvSpPr>
          <p:nvPr>
            <p:ph type="body" sz="quarter" idx="17"/>
          </p:nvPr>
        </p:nvSpPr>
        <p:spPr>
          <a:xfrm>
            <a:off x="8988553" y="2139697"/>
            <a:ext cx="274320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a:extLst>
              <a:ext uri="{FF2B5EF4-FFF2-40B4-BE49-F238E27FC236}">
                <a16:creationId xmlns:a16="http://schemas.microsoft.com/office/drawing/2014/main" id="{71146BB1-510B-1849-912F-B5A4B8F8C1FC}"/>
              </a:ext>
            </a:extLst>
          </p:cNvPr>
          <p:cNvSpPr>
            <a:spLocks noGrp="1"/>
          </p:cNvSpPr>
          <p:nvPr>
            <p:ph type="body" sz="quarter" idx="18"/>
          </p:nvPr>
        </p:nvSpPr>
        <p:spPr>
          <a:xfrm>
            <a:off x="6135626" y="2139697"/>
            <a:ext cx="274320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5">
            <a:extLst>
              <a:ext uri="{FF2B5EF4-FFF2-40B4-BE49-F238E27FC236}">
                <a16:creationId xmlns:a16="http://schemas.microsoft.com/office/drawing/2014/main" id="{D9ABF482-DD7F-FD4C-AB0C-3C1F86E2F14A}"/>
              </a:ext>
            </a:extLst>
          </p:cNvPr>
          <p:cNvSpPr>
            <a:spLocks noGrp="1"/>
          </p:cNvSpPr>
          <p:nvPr>
            <p:ph type="body" sz="quarter" idx="19"/>
          </p:nvPr>
        </p:nvSpPr>
        <p:spPr>
          <a:xfrm>
            <a:off x="3273552" y="2139697"/>
            <a:ext cx="2743200" cy="3611880"/>
          </a:xfrm>
          <a:prstGeom prst="rect">
            <a:avLst/>
          </a:prstGeom>
        </p:spPr>
        <p:txBody>
          <a:bodyPr/>
          <a:lstStyle>
            <a:lvl1pPr>
              <a:spcAft>
                <a:spcPts val="1200"/>
              </a:spcAft>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descr="2020 Census logo">
            <a:extLst>
              <a:ext uri="{FF2B5EF4-FFF2-40B4-BE49-F238E27FC236}">
                <a16:creationId xmlns:a16="http://schemas.microsoft.com/office/drawing/2014/main" id="{8DC86829-5227-42EE-A886-46DB6C4EDA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210432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 w/ Image - Teal">
    <p:bg>
      <p:bgPr>
        <a:solidFill>
          <a:srgbClr val="0095A9"/>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5443539" cy="2693987"/>
          </a:xfrm>
          <a:prstGeom prst="rect">
            <a:avLst/>
          </a:prstGeom>
        </p:spPr>
        <p:txBody>
          <a:bodyPr>
            <a:noAutofit/>
          </a:bodyPr>
          <a:lstStyle/>
          <a:p>
            <a:r>
              <a:rPr lang="en-US" dirty="0"/>
              <a:t>Click icon to add picture</a:t>
            </a: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6224590" y="3128964"/>
            <a:ext cx="544353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sz="1600" b="0" spc="0" baseline="0">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4BE20093-FE61-49D3-A533-2803D8358529}"/>
              </a:ext>
            </a:extLst>
          </p:cNvPr>
          <p:cNvSpPr>
            <a:spLocks noGrp="1"/>
          </p:cNvSpPr>
          <p:nvPr>
            <p:ph type="title" hasCustomPrompt="1"/>
          </p:nvPr>
        </p:nvSpPr>
        <p:spPr/>
        <p:txBody>
          <a:bodyPr/>
          <a:lstStyle>
            <a:lvl1pPr>
              <a:defRPr/>
            </a:lvl1pPr>
          </a:lstStyle>
          <a:p>
            <a:r>
              <a:rPr lang="en-US" dirty="0"/>
              <a:t>Headline goes here</a:t>
            </a:r>
          </a:p>
        </p:txBody>
      </p:sp>
      <p:sp>
        <p:nvSpPr>
          <p:cNvPr id="27" name="Text Placeholder 4">
            <a:extLst>
              <a:ext uri="{FF2B5EF4-FFF2-40B4-BE49-F238E27FC236}">
                <a16:creationId xmlns:a16="http://schemas.microsoft.com/office/drawing/2014/main" id="{9E93B4B9-6468-F24A-BD75-5F7ABB95D768}"/>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6" name="Slide Number Placeholder 5">
            <a:extLst>
              <a:ext uri="{FF2B5EF4-FFF2-40B4-BE49-F238E27FC236}">
                <a16:creationId xmlns:a16="http://schemas.microsoft.com/office/drawing/2014/main" id="{891F1CDD-12C4-4B46-8E12-5A2C658141FC}"/>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 name="Footer Placeholder 1">
            <a:extLst>
              <a:ext uri="{FF2B5EF4-FFF2-40B4-BE49-F238E27FC236}">
                <a16:creationId xmlns:a16="http://schemas.microsoft.com/office/drawing/2014/main" id="{60FF2FAB-16B2-6A46-9969-05F671A962B9}"/>
              </a:ext>
            </a:extLst>
          </p:cNvPr>
          <p:cNvSpPr>
            <a:spLocks noGrp="1"/>
          </p:cNvSpPr>
          <p:nvPr>
            <p:ph type="ftr" sz="quarter" idx="16"/>
          </p:nvPr>
        </p:nvSpPr>
        <p:spPr/>
        <p:txBody>
          <a:bodyPr/>
          <a:lstStyle/>
          <a:p>
            <a:r>
              <a:rPr lang="en-US"/>
              <a:t>For internal and deliberative use only</a:t>
            </a:r>
            <a:endParaRPr lang="en-US" dirty="0"/>
          </a:p>
        </p:txBody>
      </p:sp>
      <p:sp>
        <p:nvSpPr>
          <p:cNvPr id="7" name="Text Placeholder 6">
            <a:extLst>
              <a:ext uri="{FF2B5EF4-FFF2-40B4-BE49-F238E27FC236}">
                <a16:creationId xmlns:a16="http://schemas.microsoft.com/office/drawing/2014/main" id="{6F86330D-D76E-0941-B8B9-2DA6C0B2C4FC}"/>
              </a:ext>
            </a:extLst>
          </p:cNvPr>
          <p:cNvSpPr>
            <a:spLocks noGrp="1"/>
          </p:cNvSpPr>
          <p:nvPr>
            <p:ph type="body" sz="quarter" idx="17"/>
          </p:nvPr>
        </p:nvSpPr>
        <p:spPr>
          <a:xfrm>
            <a:off x="420622" y="1901952"/>
            <a:ext cx="5535614" cy="1231900"/>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6">
            <a:extLst>
              <a:ext uri="{FF2B5EF4-FFF2-40B4-BE49-F238E27FC236}">
                <a16:creationId xmlns:a16="http://schemas.microsoft.com/office/drawing/2014/main" id="{CFA2B164-02D6-964C-9676-1521ACD6BF66}"/>
              </a:ext>
            </a:extLst>
          </p:cNvPr>
          <p:cNvSpPr>
            <a:spLocks noGrp="1"/>
          </p:cNvSpPr>
          <p:nvPr>
            <p:ph type="body" sz="quarter" idx="18"/>
          </p:nvPr>
        </p:nvSpPr>
        <p:spPr>
          <a:xfrm>
            <a:off x="6172202" y="1901952"/>
            <a:ext cx="5535614" cy="1231900"/>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2020 Census logo">
            <a:extLst>
              <a:ext uri="{FF2B5EF4-FFF2-40B4-BE49-F238E27FC236}">
                <a16:creationId xmlns:a16="http://schemas.microsoft.com/office/drawing/2014/main" id="{C6CA9C62-C70E-40C0-B4F8-6B6FB4A056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7189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lumn w/ Image - Green">
    <p:bg>
      <p:bgPr>
        <a:solidFill>
          <a:srgbClr val="00996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5443539" cy="2693987"/>
          </a:xfrm>
          <a:prstGeom prst="rect">
            <a:avLst/>
          </a:prstGeom>
        </p:spPr>
        <p:txBody>
          <a:bodyPr>
            <a:noAutofit/>
          </a:bodyPr>
          <a:lstStyle/>
          <a:p>
            <a:r>
              <a:rPr lang="en-US" dirty="0"/>
              <a:t>Click icon to add picture</a:t>
            </a: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6224590" y="3128964"/>
            <a:ext cx="544353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6" y="1127599"/>
            <a:ext cx="11249656" cy="823912"/>
          </a:xfrm>
          <a:prstGeom prst="rect">
            <a:avLst/>
          </a:prstGeom>
        </p:spPr>
        <p:txBody>
          <a:bodyPr anchor="t">
            <a:norm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6D080727-882A-429B-8B8A-168CC6A328A1}"/>
              </a:ext>
            </a:extLst>
          </p:cNvPr>
          <p:cNvSpPr>
            <a:spLocks noGrp="1"/>
          </p:cNvSpPr>
          <p:nvPr>
            <p:ph type="title" hasCustomPrompt="1"/>
          </p:nvPr>
        </p:nvSpPr>
        <p:spPr/>
        <p:txBody>
          <a:bodyPr/>
          <a:lstStyle>
            <a:lvl1pPr>
              <a:defRPr>
                <a:solidFill>
                  <a:schemeClr val="accent4"/>
                </a:solidFill>
              </a:defRPr>
            </a:lvl1pPr>
          </a:lstStyle>
          <a:p>
            <a:r>
              <a:rPr lang="en-US" dirty="0"/>
              <a:t>Headline goes here</a:t>
            </a:r>
          </a:p>
        </p:txBody>
      </p:sp>
      <p:sp>
        <p:nvSpPr>
          <p:cNvPr id="25" name="Slide Number Placeholder 5">
            <a:extLst>
              <a:ext uri="{FF2B5EF4-FFF2-40B4-BE49-F238E27FC236}">
                <a16:creationId xmlns:a16="http://schemas.microsoft.com/office/drawing/2014/main" id="{A70D5CF9-5A32-5247-B378-D67792A21255}"/>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6" name="Footer Placeholder 4">
            <a:extLst>
              <a:ext uri="{FF2B5EF4-FFF2-40B4-BE49-F238E27FC236}">
                <a16:creationId xmlns:a16="http://schemas.microsoft.com/office/drawing/2014/main" id="{9F50EA93-C211-934C-8930-419788D1117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7" name="Text Placeholder 4">
            <a:extLst>
              <a:ext uri="{FF2B5EF4-FFF2-40B4-BE49-F238E27FC236}">
                <a16:creationId xmlns:a16="http://schemas.microsoft.com/office/drawing/2014/main" id="{B3BBCF43-0C73-FB43-BF97-8E49133B5564}"/>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16" name="Text Placeholder 6">
            <a:extLst>
              <a:ext uri="{FF2B5EF4-FFF2-40B4-BE49-F238E27FC236}">
                <a16:creationId xmlns:a16="http://schemas.microsoft.com/office/drawing/2014/main" id="{448DF6DD-3985-0B49-B497-CAB4253A90B0}"/>
              </a:ext>
            </a:extLst>
          </p:cNvPr>
          <p:cNvSpPr>
            <a:spLocks noGrp="1"/>
          </p:cNvSpPr>
          <p:nvPr>
            <p:ph type="body" sz="quarter" idx="17"/>
          </p:nvPr>
        </p:nvSpPr>
        <p:spPr>
          <a:xfrm>
            <a:off x="420622" y="1901952"/>
            <a:ext cx="5535614" cy="1231900"/>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6">
            <a:extLst>
              <a:ext uri="{FF2B5EF4-FFF2-40B4-BE49-F238E27FC236}">
                <a16:creationId xmlns:a16="http://schemas.microsoft.com/office/drawing/2014/main" id="{D8072C6E-0C9B-BB44-87C8-4B30B327A203}"/>
              </a:ext>
            </a:extLst>
          </p:cNvPr>
          <p:cNvSpPr>
            <a:spLocks noGrp="1"/>
          </p:cNvSpPr>
          <p:nvPr>
            <p:ph type="body" sz="quarter" idx="18"/>
          </p:nvPr>
        </p:nvSpPr>
        <p:spPr>
          <a:xfrm>
            <a:off x="6172202" y="1901952"/>
            <a:ext cx="5535614" cy="1231900"/>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2020 Census logo">
            <a:extLst>
              <a:ext uri="{FF2B5EF4-FFF2-40B4-BE49-F238E27FC236}">
                <a16:creationId xmlns:a16="http://schemas.microsoft.com/office/drawing/2014/main" id="{C78D05E2-F9DF-4343-A585-8B66A5F348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084249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 w/ Image - Blue">
    <p:bg>
      <p:bgPr>
        <a:solidFill>
          <a:srgbClr val="21549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5443539" cy="2693987"/>
          </a:xfrm>
          <a:prstGeom prst="rect">
            <a:avLst/>
          </a:prstGeom>
        </p:spPr>
        <p:txBody>
          <a:bodyPr>
            <a:noAutofit/>
          </a:bodyPr>
          <a:lstStyle/>
          <a:p>
            <a:r>
              <a:rPr lang="en-US" dirty="0"/>
              <a:t>Click icon to add picture</a:t>
            </a: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6224590" y="3128964"/>
            <a:ext cx="544353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A6EC8869-CAF9-480E-A217-17FB00562497}"/>
              </a:ext>
            </a:extLst>
          </p:cNvPr>
          <p:cNvSpPr>
            <a:spLocks noGrp="1"/>
          </p:cNvSpPr>
          <p:nvPr>
            <p:ph type="title" hasCustomPrompt="1"/>
          </p:nvPr>
        </p:nvSpPr>
        <p:spPr/>
        <p:txBody>
          <a:bodyPr/>
          <a:lstStyle>
            <a:lvl1pPr>
              <a:defRPr>
                <a:solidFill>
                  <a:schemeClr val="accent5"/>
                </a:solidFill>
              </a:defRPr>
            </a:lvl1pPr>
          </a:lstStyle>
          <a:p>
            <a:r>
              <a:rPr lang="en-US" dirty="0"/>
              <a:t>Headline goes here</a:t>
            </a:r>
          </a:p>
        </p:txBody>
      </p:sp>
      <p:sp>
        <p:nvSpPr>
          <p:cNvPr id="25" name="Slide Number Placeholder 5">
            <a:extLst>
              <a:ext uri="{FF2B5EF4-FFF2-40B4-BE49-F238E27FC236}">
                <a16:creationId xmlns:a16="http://schemas.microsoft.com/office/drawing/2014/main" id="{1B214499-3A8A-B341-82F8-A11755B88734}"/>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7" name="Text Placeholder 4">
            <a:extLst>
              <a:ext uri="{FF2B5EF4-FFF2-40B4-BE49-F238E27FC236}">
                <a16:creationId xmlns:a16="http://schemas.microsoft.com/office/drawing/2014/main" id="{D60386F4-2694-E745-8ED6-F83D44DBF4AC}"/>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Footer Placeholder 7">
            <a:extLst>
              <a:ext uri="{FF2B5EF4-FFF2-40B4-BE49-F238E27FC236}">
                <a16:creationId xmlns:a16="http://schemas.microsoft.com/office/drawing/2014/main" id="{69839A5D-9042-1D4F-BBF8-9D47C20FC18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3" name="Text Placeholder 6">
            <a:extLst>
              <a:ext uri="{FF2B5EF4-FFF2-40B4-BE49-F238E27FC236}">
                <a16:creationId xmlns:a16="http://schemas.microsoft.com/office/drawing/2014/main" id="{07390766-8E1B-8E43-9C61-09916729B624}"/>
              </a:ext>
            </a:extLst>
          </p:cNvPr>
          <p:cNvSpPr>
            <a:spLocks noGrp="1"/>
          </p:cNvSpPr>
          <p:nvPr>
            <p:ph type="body" sz="quarter" idx="17"/>
          </p:nvPr>
        </p:nvSpPr>
        <p:spPr>
          <a:xfrm>
            <a:off x="420622" y="1901952"/>
            <a:ext cx="5535614" cy="1231900"/>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6">
            <a:extLst>
              <a:ext uri="{FF2B5EF4-FFF2-40B4-BE49-F238E27FC236}">
                <a16:creationId xmlns:a16="http://schemas.microsoft.com/office/drawing/2014/main" id="{260C0BD9-1FD0-FC41-B425-8FA74A76001A}"/>
              </a:ext>
            </a:extLst>
          </p:cNvPr>
          <p:cNvSpPr>
            <a:spLocks noGrp="1"/>
          </p:cNvSpPr>
          <p:nvPr>
            <p:ph type="body" sz="quarter" idx="18"/>
          </p:nvPr>
        </p:nvSpPr>
        <p:spPr>
          <a:xfrm>
            <a:off x="6172202" y="1901952"/>
            <a:ext cx="5535614" cy="1231900"/>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2020 Census logo">
            <a:extLst>
              <a:ext uri="{FF2B5EF4-FFF2-40B4-BE49-F238E27FC236}">
                <a16:creationId xmlns:a16="http://schemas.microsoft.com/office/drawing/2014/main" id="{804A3111-3294-4D8E-8BDA-DD9DE3CDE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284884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w/ Image - Red">
    <p:bg>
      <p:bgPr>
        <a:solidFill>
          <a:srgbClr val="9F274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5443539" cy="2693987"/>
          </a:xfrm>
          <a:prstGeom prst="rect">
            <a:avLst/>
          </a:prstGeom>
        </p:spPr>
        <p:txBody>
          <a:bodyPr>
            <a:noAutofit/>
          </a:bodyPr>
          <a:lstStyle/>
          <a:p>
            <a:r>
              <a:rPr lang="en-US" dirty="0"/>
              <a:t>Click icon to add picture</a:t>
            </a: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6224590" y="3128964"/>
            <a:ext cx="544353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64719BC9-229A-40E4-AE66-115A7DBB1972}"/>
              </a:ext>
            </a:extLst>
          </p:cNvPr>
          <p:cNvSpPr>
            <a:spLocks noGrp="1"/>
          </p:cNvSpPr>
          <p:nvPr>
            <p:ph type="title" hasCustomPrompt="1"/>
          </p:nvPr>
        </p:nvSpPr>
        <p:spPr/>
        <p:txBody>
          <a:bodyPr/>
          <a:lstStyle>
            <a:lvl1pPr>
              <a:defRPr>
                <a:solidFill>
                  <a:schemeClr val="accent6"/>
                </a:solidFill>
              </a:defRPr>
            </a:lvl1pPr>
          </a:lstStyle>
          <a:p>
            <a:r>
              <a:rPr lang="en-US" dirty="0"/>
              <a:t>Headline goes here</a:t>
            </a:r>
          </a:p>
        </p:txBody>
      </p:sp>
      <p:sp>
        <p:nvSpPr>
          <p:cNvPr id="26" name="Slide Number Placeholder 5">
            <a:extLst>
              <a:ext uri="{FF2B5EF4-FFF2-40B4-BE49-F238E27FC236}">
                <a16:creationId xmlns:a16="http://schemas.microsoft.com/office/drawing/2014/main" id="{F232CF97-7832-7D46-A638-ADAD3AD817D4}"/>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8" name="Text Placeholder 4">
            <a:extLst>
              <a:ext uri="{FF2B5EF4-FFF2-40B4-BE49-F238E27FC236}">
                <a16:creationId xmlns:a16="http://schemas.microsoft.com/office/drawing/2014/main" id="{D525FFB5-43E9-FC47-B1E1-49A46E7185ED}"/>
              </a:ext>
            </a:extLst>
          </p:cNvPr>
          <p:cNvSpPr>
            <a:spLocks noGrp="1"/>
          </p:cNvSpPr>
          <p:nvPr>
            <p:ph type="body" sz="quarter" idx="15"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1" name="Footer Placeholder 7">
            <a:extLst>
              <a:ext uri="{FF2B5EF4-FFF2-40B4-BE49-F238E27FC236}">
                <a16:creationId xmlns:a16="http://schemas.microsoft.com/office/drawing/2014/main" id="{4F4F37E1-9061-E145-BFE0-8759B6484DE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3" name="Text Placeholder 6">
            <a:extLst>
              <a:ext uri="{FF2B5EF4-FFF2-40B4-BE49-F238E27FC236}">
                <a16:creationId xmlns:a16="http://schemas.microsoft.com/office/drawing/2014/main" id="{219C1F43-DEE1-A34B-8816-05D2EB8BC2E7}"/>
              </a:ext>
            </a:extLst>
          </p:cNvPr>
          <p:cNvSpPr>
            <a:spLocks noGrp="1"/>
          </p:cNvSpPr>
          <p:nvPr>
            <p:ph type="body" sz="quarter" idx="17"/>
          </p:nvPr>
        </p:nvSpPr>
        <p:spPr>
          <a:xfrm>
            <a:off x="420622" y="1901952"/>
            <a:ext cx="5535614" cy="1231900"/>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6">
            <a:extLst>
              <a:ext uri="{FF2B5EF4-FFF2-40B4-BE49-F238E27FC236}">
                <a16:creationId xmlns:a16="http://schemas.microsoft.com/office/drawing/2014/main" id="{78B5141D-AEAC-9C43-AFD9-1D998665D50C}"/>
              </a:ext>
            </a:extLst>
          </p:cNvPr>
          <p:cNvSpPr>
            <a:spLocks noGrp="1"/>
          </p:cNvSpPr>
          <p:nvPr>
            <p:ph type="body" sz="quarter" idx="18"/>
          </p:nvPr>
        </p:nvSpPr>
        <p:spPr>
          <a:xfrm>
            <a:off x="6172202" y="1901952"/>
            <a:ext cx="5535614" cy="1231900"/>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2020 Census logo">
            <a:extLst>
              <a:ext uri="{FF2B5EF4-FFF2-40B4-BE49-F238E27FC236}">
                <a16:creationId xmlns:a16="http://schemas.microsoft.com/office/drawing/2014/main" id="{10C84A5A-1E22-4EC8-BC5F-872C91BE17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05662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Column w/ Image - Teal">
    <p:bg>
      <p:bgPr>
        <a:solidFill>
          <a:srgbClr val="0095A9"/>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3">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3550919" cy="2693987"/>
          </a:xfrm>
          <a:prstGeom prst="rect">
            <a:avLst/>
          </a:prstGeom>
        </p:spPr>
        <p:txBody>
          <a:bodyPr>
            <a:noAutofit/>
          </a:bodyPr>
          <a:lstStyle/>
          <a:p>
            <a:r>
              <a:rPr lang="en-US" dirty="0"/>
              <a:t>Click icon to add picture</a:t>
            </a:r>
          </a:p>
        </p:txBody>
      </p:sp>
      <p:sp>
        <p:nvSpPr>
          <p:cNvPr id="17" name="Picture Placeholder 2">
            <a:extLst>
              <a:ext uri="{FF2B5EF4-FFF2-40B4-BE49-F238E27FC236}">
                <a16:creationId xmlns:a16="http://schemas.microsoft.com/office/drawing/2014/main" id="{30FC673C-4C7A-454D-855D-0B39B7392B24}"/>
              </a:ext>
            </a:extLst>
          </p:cNvPr>
          <p:cNvSpPr>
            <a:spLocks noGrp="1"/>
          </p:cNvSpPr>
          <p:nvPr>
            <p:ph type="pic" sz="quarter" idx="15"/>
          </p:nvPr>
        </p:nvSpPr>
        <p:spPr>
          <a:xfrm>
            <a:off x="4310063" y="3128964"/>
            <a:ext cx="3550919" cy="2693987"/>
          </a:xfrm>
          <a:prstGeom prst="rect">
            <a:avLst/>
          </a:prstGeom>
        </p:spPr>
        <p:txBody>
          <a:bodyPr>
            <a:noAutofit/>
          </a:bodyPr>
          <a:lstStyle/>
          <a:p>
            <a:r>
              <a:rPr lang="en-US" dirty="0"/>
              <a:t>Click icon to add picture</a:t>
            </a:r>
          </a:p>
        </p:txBody>
      </p:sp>
      <p:sp>
        <p:nvSpPr>
          <p:cNvPr id="14" name="Picture Placeholder 1">
            <a:extLst>
              <a:ext uri="{FF2B5EF4-FFF2-40B4-BE49-F238E27FC236}">
                <a16:creationId xmlns:a16="http://schemas.microsoft.com/office/drawing/2014/main" id="{5B538E0E-CB8A-45D4-B5B8-FD90474B05C0}"/>
              </a:ext>
            </a:extLst>
          </p:cNvPr>
          <p:cNvSpPr>
            <a:spLocks noGrp="1"/>
          </p:cNvSpPr>
          <p:nvPr>
            <p:ph type="pic" sz="quarter" idx="14"/>
          </p:nvPr>
        </p:nvSpPr>
        <p:spPr>
          <a:xfrm>
            <a:off x="8117210" y="3128964"/>
            <a:ext cx="355091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75"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30E101-1F4A-4C03-B123-90A250599229}"/>
              </a:ext>
            </a:extLst>
          </p:cNvPr>
          <p:cNvSpPr>
            <a:spLocks noGrp="1"/>
          </p:cNvSpPr>
          <p:nvPr>
            <p:ph type="title" hasCustomPrompt="1"/>
          </p:nvPr>
        </p:nvSpPr>
        <p:spPr/>
        <p:txBody>
          <a:bodyPr/>
          <a:lstStyle>
            <a:lvl1pPr>
              <a:defRPr/>
            </a:lvl1pPr>
          </a:lstStyle>
          <a:p>
            <a:r>
              <a:rPr lang="en-US" dirty="0"/>
              <a:t>Headline goes here</a:t>
            </a:r>
          </a:p>
        </p:txBody>
      </p:sp>
      <p:sp>
        <p:nvSpPr>
          <p:cNvPr id="28" name="Text Placeholder 4">
            <a:extLst>
              <a:ext uri="{FF2B5EF4-FFF2-40B4-BE49-F238E27FC236}">
                <a16:creationId xmlns:a16="http://schemas.microsoft.com/office/drawing/2014/main" id="{8208BDEB-E334-F944-9930-7F863F6B0E78}"/>
              </a:ext>
            </a:extLst>
          </p:cNvPr>
          <p:cNvSpPr>
            <a:spLocks noGrp="1"/>
          </p:cNvSpPr>
          <p:nvPr>
            <p:ph type="body" sz="quarter" idx="17"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3" name="Slide Number Placeholder 5">
            <a:extLst>
              <a:ext uri="{FF2B5EF4-FFF2-40B4-BE49-F238E27FC236}">
                <a16:creationId xmlns:a16="http://schemas.microsoft.com/office/drawing/2014/main" id="{1088399E-7D5F-BE43-9721-B3ACD49B2436}"/>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7" name="Footer Placeholder 7">
            <a:extLst>
              <a:ext uri="{FF2B5EF4-FFF2-40B4-BE49-F238E27FC236}">
                <a16:creationId xmlns:a16="http://schemas.microsoft.com/office/drawing/2014/main" id="{D22C43D7-7A95-1045-BC7E-C2EA4338DBA7}"/>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6" name="Text Placeholder 5">
            <a:extLst>
              <a:ext uri="{FF2B5EF4-FFF2-40B4-BE49-F238E27FC236}">
                <a16:creationId xmlns:a16="http://schemas.microsoft.com/office/drawing/2014/main" id="{0B284188-FC2B-C34C-892B-F21D09B120AB}"/>
              </a:ext>
            </a:extLst>
          </p:cNvPr>
          <p:cNvSpPr>
            <a:spLocks noGrp="1"/>
          </p:cNvSpPr>
          <p:nvPr>
            <p:ph type="body" sz="quarter" idx="18"/>
          </p:nvPr>
        </p:nvSpPr>
        <p:spPr>
          <a:xfrm>
            <a:off x="429769" y="1901953"/>
            <a:ext cx="374904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5">
            <a:extLst>
              <a:ext uri="{FF2B5EF4-FFF2-40B4-BE49-F238E27FC236}">
                <a16:creationId xmlns:a16="http://schemas.microsoft.com/office/drawing/2014/main" id="{53D61810-6324-B846-B55C-3B206110BCC3}"/>
              </a:ext>
            </a:extLst>
          </p:cNvPr>
          <p:cNvSpPr>
            <a:spLocks noGrp="1"/>
          </p:cNvSpPr>
          <p:nvPr>
            <p:ph type="body" sz="quarter" idx="19"/>
          </p:nvPr>
        </p:nvSpPr>
        <p:spPr>
          <a:xfrm>
            <a:off x="4233672" y="1901953"/>
            <a:ext cx="374904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5">
            <a:extLst>
              <a:ext uri="{FF2B5EF4-FFF2-40B4-BE49-F238E27FC236}">
                <a16:creationId xmlns:a16="http://schemas.microsoft.com/office/drawing/2014/main" id="{4DE4100F-FF5F-224B-9680-D10FC02B4609}"/>
              </a:ext>
            </a:extLst>
          </p:cNvPr>
          <p:cNvSpPr>
            <a:spLocks noGrp="1"/>
          </p:cNvSpPr>
          <p:nvPr>
            <p:ph type="body" sz="quarter" idx="20"/>
          </p:nvPr>
        </p:nvSpPr>
        <p:spPr>
          <a:xfrm>
            <a:off x="8037575" y="1901953"/>
            <a:ext cx="374904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2020 Census logo">
            <a:extLst>
              <a:ext uri="{FF2B5EF4-FFF2-40B4-BE49-F238E27FC236}">
                <a16:creationId xmlns:a16="http://schemas.microsoft.com/office/drawing/2014/main" id="{9943BCC0-092D-49C7-B99C-F3C1F764FB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418390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accent5"/>
        </a:solidFill>
        <a:effectLst/>
      </p:bgPr>
    </p:bg>
    <p:spTree>
      <p:nvGrpSpPr>
        <p:cNvPr id="1" name=""/>
        <p:cNvGrpSpPr/>
        <p:nvPr/>
      </p:nvGrpSpPr>
      <p:grpSpPr>
        <a:xfrm>
          <a:off x="0" y="0"/>
          <a:ext cx="0" cy="0"/>
          <a:chOff x="0" y="0"/>
          <a:chExt cx="0" cy="0"/>
        </a:xfrm>
      </p:grpSpPr>
      <p:sp>
        <p:nvSpPr>
          <p:cNvPr id="4" name="White box">
            <a:extLst>
              <a:ext uri="{FF2B5EF4-FFF2-40B4-BE49-F238E27FC236}">
                <a16:creationId xmlns:a16="http://schemas.microsoft.com/office/drawing/2014/main" id="{A0517E70-C482-45A7-9DA5-8CA6D0F354C8}"/>
              </a:ext>
            </a:extLst>
          </p:cNvPr>
          <p:cNvSpPr/>
          <p:nvPr userDrawn="1"/>
        </p:nvSpPr>
        <p:spPr>
          <a:xfrm>
            <a:off x="148281" y="163288"/>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1" name="Picture 20" descr="2020 Census logo">
            <a:extLst>
              <a:ext uri="{FF2B5EF4-FFF2-40B4-BE49-F238E27FC236}">
                <a16:creationId xmlns:a16="http://schemas.microsoft.com/office/drawing/2014/main" id="{582EB22C-F569-47FA-91B6-6150F9136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3" name="Subtitle 2">
            <a:extLst>
              <a:ext uri="{FF2B5EF4-FFF2-40B4-BE49-F238E27FC236}">
                <a16:creationId xmlns:a16="http://schemas.microsoft.com/office/drawing/2014/main" id="{5453560F-98B5-44B1-BF40-2B12B5C038B1}"/>
              </a:ext>
            </a:extLst>
          </p:cNvPr>
          <p:cNvSpPr>
            <a:spLocks noGrp="1"/>
          </p:cNvSpPr>
          <p:nvPr>
            <p:ph type="subTitle" idx="1" hasCustomPrompt="1"/>
          </p:nvPr>
        </p:nvSpPr>
        <p:spPr>
          <a:xfrm>
            <a:off x="3810002" y="4358367"/>
            <a:ext cx="4572000" cy="640081"/>
          </a:xfrm>
          <a:prstGeom prst="rect">
            <a:avLst/>
          </a:prstGeom>
        </p:spPr>
        <p:txBody>
          <a:bodyPr>
            <a:noAutofit/>
          </a:bodyPr>
          <a:lstStyle>
            <a:lvl1pPr marL="0" indent="0" algn="ctr" defTabSz="914563" rtl="0" eaLnBrk="1" latinLnBrk="0" hangingPunct="1">
              <a:lnSpc>
                <a:spcPct val="100000"/>
              </a:lnSpc>
              <a:spcBef>
                <a:spcPts val="0"/>
              </a:spcBef>
              <a:buFont typeface="Arial" panose="020B0604020202020204" pitchFamily="34" charset="0"/>
              <a:buNone/>
              <a:defRPr lang="en-US" sz="1600" b="0" kern="0" spc="0" baseline="0" dirty="0">
                <a:solidFill>
                  <a:schemeClr val="tx1"/>
                </a:solidFill>
                <a:latin typeface="+mj-lt"/>
                <a:ea typeface="+mn-ea"/>
                <a:cs typeface="+mn-cs"/>
              </a:defRPr>
            </a:lvl1pPr>
            <a:lvl2pPr marL="457283" indent="0" algn="ctr">
              <a:buNone/>
              <a:defRPr sz="2000"/>
            </a:lvl2pPr>
            <a:lvl3pPr marL="914563" indent="0" algn="ctr">
              <a:buNone/>
              <a:defRPr sz="1800"/>
            </a:lvl3pPr>
            <a:lvl4pPr marL="1371847" indent="0" algn="ctr">
              <a:buNone/>
              <a:defRPr sz="1600"/>
            </a:lvl4pPr>
            <a:lvl5pPr marL="1829130" indent="0" algn="ctr">
              <a:buNone/>
              <a:defRPr sz="1600"/>
            </a:lvl5pPr>
            <a:lvl6pPr marL="2286414" indent="0" algn="ctr">
              <a:buNone/>
              <a:defRPr sz="1600"/>
            </a:lvl6pPr>
            <a:lvl7pPr marL="2743693" indent="0" algn="ctr">
              <a:buNone/>
              <a:defRPr sz="1600"/>
            </a:lvl7pPr>
            <a:lvl8pPr marL="3200977" indent="0" algn="ctr">
              <a:buNone/>
              <a:defRPr sz="1600"/>
            </a:lvl8pPr>
            <a:lvl9pPr marL="3658260" indent="0" algn="ctr">
              <a:buNone/>
              <a:defRPr sz="1600"/>
            </a:lvl9pPr>
          </a:lstStyle>
          <a:p>
            <a:r>
              <a:rPr lang="en-US" dirty="0"/>
              <a:t>Month XX, XXXX</a:t>
            </a:r>
          </a:p>
        </p:txBody>
      </p:sp>
      <p:sp>
        <p:nvSpPr>
          <p:cNvPr id="10" name="Text Placeholder 2">
            <a:extLst>
              <a:ext uri="{FF2B5EF4-FFF2-40B4-BE49-F238E27FC236}">
                <a16:creationId xmlns:a16="http://schemas.microsoft.com/office/drawing/2014/main" id="{CC65FAAB-D49B-4633-B569-25B58908887F}"/>
              </a:ext>
            </a:extLst>
          </p:cNvPr>
          <p:cNvSpPr>
            <a:spLocks noGrp="1"/>
          </p:cNvSpPr>
          <p:nvPr>
            <p:ph type="body" idx="12" hasCustomPrompt="1"/>
          </p:nvPr>
        </p:nvSpPr>
        <p:spPr>
          <a:xfrm>
            <a:off x="3261362" y="3593592"/>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accent5"/>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15967"/>
            <a:ext cx="10240965" cy="1655762"/>
          </a:xfrm>
        </p:spPr>
        <p:txBody>
          <a:bodyPr anchor="b"/>
          <a:lstStyle>
            <a:lvl1pPr algn="ctr">
              <a:defRPr sz="3599" kern="0" spc="0" baseline="0">
                <a:solidFill>
                  <a:schemeClr val="accent5"/>
                </a:solidFill>
              </a:defRPr>
            </a:lvl1pPr>
          </a:lstStyle>
          <a:p>
            <a:r>
              <a:rPr lang="en-US" dirty="0"/>
              <a:t>Presentation title goes here</a:t>
            </a:r>
          </a:p>
        </p:txBody>
      </p:sp>
    </p:spTree>
    <p:extLst>
      <p:ext uri="{BB962C8B-B14F-4D97-AF65-F5344CB8AC3E}">
        <p14:creationId xmlns:p14="http://schemas.microsoft.com/office/powerpoint/2010/main" val="912093832"/>
      </p:ext>
    </p:extLst>
  </p:cSld>
  <p:clrMapOvr>
    <a:masterClrMapping/>
  </p:clrMapOvr>
  <p:extLst>
    <p:ext uri="{DCECCB84-F9BA-43D5-87BE-67443E8EF086}">
      <p15:sldGuideLst xmlns:p15="http://schemas.microsoft.com/office/powerpoint/2012/main">
        <p15:guide id="1" orient="horz" pos="2112" userDrawn="1">
          <p15:clr>
            <a:srgbClr val="FBAE40"/>
          </p15:clr>
        </p15:guide>
        <p15:guide id="2" orient="horz" pos="177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Column w/ Image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3">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3550919" cy="2693987"/>
          </a:xfrm>
          <a:prstGeom prst="rect">
            <a:avLst/>
          </a:prstGeom>
        </p:spPr>
        <p:txBody>
          <a:bodyPr>
            <a:noAutofit/>
          </a:bodyPr>
          <a:lstStyle/>
          <a:p>
            <a:r>
              <a:rPr lang="en-US" dirty="0"/>
              <a:t>Click icon to add picture</a:t>
            </a:r>
          </a:p>
        </p:txBody>
      </p:sp>
      <p:sp>
        <p:nvSpPr>
          <p:cNvPr id="17" name="Picture Placeholder 2">
            <a:extLst>
              <a:ext uri="{FF2B5EF4-FFF2-40B4-BE49-F238E27FC236}">
                <a16:creationId xmlns:a16="http://schemas.microsoft.com/office/drawing/2014/main" id="{30FC673C-4C7A-454D-855D-0B39B7392B24}"/>
              </a:ext>
            </a:extLst>
          </p:cNvPr>
          <p:cNvSpPr>
            <a:spLocks noGrp="1"/>
          </p:cNvSpPr>
          <p:nvPr>
            <p:ph type="pic" sz="quarter" idx="15"/>
          </p:nvPr>
        </p:nvSpPr>
        <p:spPr>
          <a:xfrm>
            <a:off x="4310063" y="3128964"/>
            <a:ext cx="3550919" cy="2693987"/>
          </a:xfrm>
          <a:prstGeom prst="rect">
            <a:avLst/>
          </a:prstGeom>
        </p:spPr>
        <p:txBody>
          <a:bodyPr>
            <a:noAutofit/>
          </a:bodyPr>
          <a:lstStyle/>
          <a:p>
            <a:r>
              <a:rPr lang="en-US" dirty="0"/>
              <a:t>Click icon to add picture</a:t>
            </a:r>
          </a:p>
        </p:txBody>
      </p:sp>
      <p:sp>
        <p:nvSpPr>
          <p:cNvPr id="14" name="Picture Placeholder 1">
            <a:extLst>
              <a:ext uri="{FF2B5EF4-FFF2-40B4-BE49-F238E27FC236}">
                <a16:creationId xmlns:a16="http://schemas.microsoft.com/office/drawing/2014/main" id="{5B538E0E-CB8A-45D4-B5B8-FD90474B05C0}"/>
              </a:ext>
            </a:extLst>
          </p:cNvPr>
          <p:cNvSpPr>
            <a:spLocks noGrp="1"/>
          </p:cNvSpPr>
          <p:nvPr>
            <p:ph type="pic" sz="quarter" idx="14"/>
          </p:nvPr>
        </p:nvSpPr>
        <p:spPr>
          <a:xfrm>
            <a:off x="8117210" y="3128964"/>
            <a:ext cx="355091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75"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30E101-1F4A-4C03-B123-90A250599229}"/>
              </a:ext>
            </a:extLst>
          </p:cNvPr>
          <p:cNvSpPr>
            <a:spLocks noGrp="1"/>
          </p:cNvSpPr>
          <p:nvPr>
            <p:ph type="title" hasCustomPrompt="1"/>
          </p:nvPr>
        </p:nvSpPr>
        <p:spPr/>
        <p:txBody>
          <a:bodyPr/>
          <a:lstStyle>
            <a:lvl1pPr>
              <a:defRPr>
                <a:solidFill>
                  <a:schemeClr val="accent4"/>
                </a:solidFill>
              </a:defRPr>
            </a:lvl1pPr>
          </a:lstStyle>
          <a:p>
            <a:r>
              <a:rPr lang="en-US" dirty="0"/>
              <a:t>Headline goes here</a:t>
            </a:r>
          </a:p>
        </p:txBody>
      </p:sp>
      <p:sp>
        <p:nvSpPr>
          <p:cNvPr id="28" name="Text Placeholder 4">
            <a:extLst>
              <a:ext uri="{FF2B5EF4-FFF2-40B4-BE49-F238E27FC236}">
                <a16:creationId xmlns:a16="http://schemas.microsoft.com/office/drawing/2014/main" id="{5705D18B-48AD-7749-A42A-7444617D9774}"/>
              </a:ext>
            </a:extLst>
          </p:cNvPr>
          <p:cNvSpPr>
            <a:spLocks noGrp="1"/>
          </p:cNvSpPr>
          <p:nvPr>
            <p:ph type="body" sz="quarter" idx="17"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3" name="Slide Number Placeholder 5">
            <a:extLst>
              <a:ext uri="{FF2B5EF4-FFF2-40B4-BE49-F238E27FC236}">
                <a16:creationId xmlns:a16="http://schemas.microsoft.com/office/drawing/2014/main" id="{16B09266-1665-F545-91A9-F91FB69933E2}"/>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4" name="Footer Placeholder 7">
            <a:extLst>
              <a:ext uri="{FF2B5EF4-FFF2-40B4-BE49-F238E27FC236}">
                <a16:creationId xmlns:a16="http://schemas.microsoft.com/office/drawing/2014/main" id="{DBBD1D16-2AF3-2141-AA98-EBF86241E800}"/>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5" name="Text Placeholder 5">
            <a:extLst>
              <a:ext uri="{FF2B5EF4-FFF2-40B4-BE49-F238E27FC236}">
                <a16:creationId xmlns:a16="http://schemas.microsoft.com/office/drawing/2014/main" id="{372A9A52-3164-1641-A9B5-3D45AFC4AA61}"/>
              </a:ext>
            </a:extLst>
          </p:cNvPr>
          <p:cNvSpPr>
            <a:spLocks noGrp="1"/>
          </p:cNvSpPr>
          <p:nvPr>
            <p:ph type="body" sz="quarter" idx="18"/>
          </p:nvPr>
        </p:nvSpPr>
        <p:spPr>
          <a:xfrm>
            <a:off x="429769" y="1901953"/>
            <a:ext cx="374904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5F67465A-41C2-D94F-AB97-24E8BBFC3AEE}"/>
              </a:ext>
            </a:extLst>
          </p:cNvPr>
          <p:cNvSpPr>
            <a:spLocks noGrp="1"/>
          </p:cNvSpPr>
          <p:nvPr>
            <p:ph type="body" sz="quarter" idx="19"/>
          </p:nvPr>
        </p:nvSpPr>
        <p:spPr>
          <a:xfrm>
            <a:off x="4233672" y="1901953"/>
            <a:ext cx="374904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47230264-E434-644E-8C5A-3385A1D91CE0}"/>
              </a:ext>
            </a:extLst>
          </p:cNvPr>
          <p:cNvSpPr>
            <a:spLocks noGrp="1"/>
          </p:cNvSpPr>
          <p:nvPr>
            <p:ph type="body" sz="quarter" idx="20"/>
          </p:nvPr>
        </p:nvSpPr>
        <p:spPr>
          <a:xfrm>
            <a:off x="8037575" y="1901953"/>
            <a:ext cx="374904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2020 Census logo">
            <a:extLst>
              <a:ext uri="{FF2B5EF4-FFF2-40B4-BE49-F238E27FC236}">
                <a16:creationId xmlns:a16="http://schemas.microsoft.com/office/drawing/2014/main" id="{9A075EDC-6402-4C85-9709-C920704E83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760618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Column w/ Image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3">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3550919" cy="2693987"/>
          </a:xfrm>
          <a:prstGeom prst="rect">
            <a:avLst/>
          </a:prstGeom>
        </p:spPr>
        <p:txBody>
          <a:bodyPr>
            <a:noAutofit/>
          </a:bodyPr>
          <a:lstStyle/>
          <a:p>
            <a:r>
              <a:rPr lang="en-US" dirty="0"/>
              <a:t>Click icon to add picture</a:t>
            </a:r>
          </a:p>
        </p:txBody>
      </p:sp>
      <p:sp>
        <p:nvSpPr>
          <p:cNvPr id="17" name="Picture Placeholder 2">
            <a:extLst>
              <a:ext uri="{FF2B5EF4-FFF2-40B4-BE49-F238E27FC236}">
                <a16:creationId xmlns:a16="http://schemas.microsoft.com/office/drawing/2014/main" id="{30FC673C-4C7A-454D-855D-0B39B7392B24}"/>
              </a:ext>
            </a:extLst>
          </p:cNvPr>
          <p:cNvSpPr>
            <a:spLocks noGrp="1"/>
          </p:cNvSpPr>
          <p:nvPr>
            <p:ph type="pic" sz="quarter" idx="15"/>
          </p:nvPr>
        </p:nvSpPr>
        <p:spPr>
          <a:xfrm>
            <a:off x="4310063" y="3128964"/>
            <a:ext cx="3550919" cy="2693987"/>
          </a:xfrm>
          <a:prstGeom prst="rect">
            <a:avLst/>
          </a:prstGeom>
        </p:spPr>
        <p:txBody>
          <a:bodyPr>
            <a:noAutofit/>
          </a:bodyPr>
          <a:lstStyle/>
          <a:p>
            <a:r>
              <a:rPr lang="en-US" dirty="0"/>
              <a:t>Click icon to add picture</a:t>
            </a:r>
          </a:p>
        </p:txBody>
      </p:sp>
      <p:sp>
        <p:nvSpPr>
          <p:cNvPr id="14" name="Picture Placeholder 1">
            <a:extLst>
              <a:ext uri="{FF2B5EF4-FFF2-40B4-BE49-F238E27FC236}">
                <a16:creationId xmlns:a16="http://schemas.microsoft.com/office/drawing/2014/main" id="{5B538E0E-CB8A-45D4-B5B8-FD90474B05C0}"/>
              </a:ext>
            </a:extLst>
          </p:cNvPr>
          <p:cNvSpPr>
            <a:spLocks noGrp="1"/>
          </p:cNvSpPr>
          <p:nvPr>
            <p:ph type="pic" sz="quarter" idx="14"/>
          </p:nvPr>
        </p:nvSpPr>
        <p:spPr>
          <a:xfrm>
            <a:off x="8117210" y="3128964"/>
            <a:ext cx="355091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75"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30E101-1F4A-4C03-B123-90A250599229}"/>
              </a:ext>
            </a:extLst>
          </p:cNvPr>
          <p:cNvSpPr>
            <a:spLocks noGrp="1"/>
          </p:cNvSpPr>
          <p:nvPr>
            <p:ph type="title" hasCustomPrompt="1"/>
          </p:nvPr>
        </p:nvSpPr>
        <p:spPr/>
        <p:txBody>
          <a:bodyPr/>
          <a:lstStyle>
            <a:lvl1pPr>
              <a:defRPr>
                <a:solidFill>
                  <a:schemeClr val="accent5"/>
                </a:solidFill>
              </a:defRPr>
            </a:lvl1pPr>
          </a:lstStyle>
          <a:p>
            <a:r>
              <a:rPr lang="en-US" dirty="0"/>
              <a:t>Headline goes here</a:t>
            </a:r>
          </a:p>
        </p:txBody>
      </p:sp>
      <p:sp>
        <p:nvSpPr>
          <p:cNvPr id="28" name="Text Placeholder 4">
            <a:extLst>
              <a:ext uri="{FF2B5EF4-FFF2-40B4-BE49-F238E27FC236}">
                <a16:creationId xmlns:a16="http://schemas.microsoft.com/office/drawing/2014/main" id="{27024EA2-9A44-CB43-BF4A-11558ACE6498}"/>
              </a:ext>
            </a:extLst>
          </p:cNvPr>
          <p:cNvSpPr>
            <a:spLocks noGrp="1"/>
          </p:cNvSpPr>
          <p:nvPr>
            <p:ph type="body" sz="quarter" idx="17"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3" name="Slide Number Placeholder 5">
            <a:extLst>
              <a:ext uri="{FF2B5EF4-FFF2-40B4-BE49-F238E27FC236}">
                <a16:creationId xmlns:a16="http://schemas.microsoft.com/office/drawing/2014/main" id="{2766710D-A96A-9B49-9CCE-54A4582B175B}"/>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sp>
        <p:nvSpPr>
          <p:cNvPr id="24" name="Footer Placeholder 7">
            <a:extLst>
              <a:ext uri="{FF2B5EF4-FFF2-40B4-BE49-F238E27FC236}">
                <a16:creationId xmlns:a16="http://schemas.microsoft.com/office/drawing/2014/main" id="{7125820B-B4F2-D54A-9220-44CA64223F4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
        <p:nvSpPr>
          <p:cNvPr id="25" name="Text Placeholder 5">
            <a:extLst>
              <a:ext uri="{FF2B5EF4-FFF2-40B4-BE49-F238E27FC236}">
                <a16:creationId xmlns:a16="http://schemas.microsoft.com/office/drawing/2014/main" id="{D6214230-2D70-B345-AB9E-E802134B6330}"/>
              </a:ext>
            </a:extLst>
          </p:cNvPr>
          <p:cNvSpPr>
            <a:spLocks noGrp="1"/>
          </p:cNvSpPr>
          <p:nvPr>
            <p:ph type="body" sz="quarter" idx="18"/>
          </p:nvPr>
        </p:nvSpPr>
        <p:spPr>
          <a:xfrm>
            <a:off x="429769" y="1901953"/>
            <a:ext cx="374904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60992BE4-6237-994D-A2E1-E800EB2FF083}"/>
              </a:ext>
            </a:extLst>
          </p:cNvPr>
          <p:cNvSpPr>
            <a:spLocks noGrp="1"/>
          </p:cNvSpPr>
          <p:nvPr>
            <p:ph type="body" sz="quarter" idx="19"/>
          </p:nvPr>
        </p:nvSpPr>
        <p:spPr>
          <a:xfrm>
            <a:off x="4233672" y="1901953"/>
            <a:ext cx="374904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6DCAD8F8-B513-B240-B4D2-F482B6AB5FB9}"/>
              </a:ext>
            </a:extLst>
          </p:cNvPr>
          <p:cNvSpPr>
            <a:spLocks noGrp="1"/>
          </p:cNvSpPr>
          <p:nvPr>
            <p:ph type="body" sz="quarter" idx="20"/>
          </p:nvPr>
        </p:nvSpPr>
        <p:spPr>
          <a:xfrm>
            <a:off x="8037575" y="1901953"/>
            <a:ext cx="374904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2020 Census logo">
            <a:extLst>
              <a:ext uri="{FF2B5EF4-FFF2-40B4-BE49-F238E27FC236}">
                <a16:creationId xmlns:a16="http://schemas.microsoft.com/office/drawing/2014/main" id="{BA328802-5D83-48C6-BB1E-ECEF3A8147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982963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Column w/ Image - Red">
    <p:bg>
      <p:bgPr>
        <a:solidFill>
          <a:schemeClr val="accent6"/>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1" name="Picture Placeholder 3">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3550919" cy="2693987"/>
          </a:xfrm>
          <a:prstGeom prst="rect">
            <a:avLst/>
          </a:prstGeom>
        </p:spPr>
        <p:txBody>
          <a:bodyPr>
            <a:noAutofit/>
          </a:bodyPr>
          <a:lstStyle/>
          <a:p>
            <a:r>
              <a:rPr lang="en-US" dirty="0"/>
              <a:t>Click icon to add picture</a:t>
            </a:r>
          </a:p>
        </p:txBody>
      </p:sp>
      <p:sp>
        <p:nvSpPr>
          <p:cNvPr id="17" name="Picture Placeholder 2">
            <a:extLst>
              <a:ext uri="{FF2B5EF4-FFF2-40B4-BE49-F238E27FC236}">
                <a16:creationId xmlns:a16="http://schemas.microsoft.com/office/drawing/2014/main" id="{30FC673C-4C7A-454D-855D-0B39B7392B24}"/>
              </a:ext>
            </a:extLst>
          </p:cNvPr>
          <p:cNvSpPr>
            <a:spLocks noGrp="1"/>
          </p:cNvSpPr>
          <p:nvPr>
            <p:ph type="pic" sz="quarter" idx="15"/>
          </p:nvPr>
        </p:nvSpPr>
        <p:spPr>
          <a:xfrm>
            <a:off x="4310063" y="3128964"/>
            <a:ext cx="3550919" cy="2693987"/>
          </a:xfrm>
          <a:prstGeom prst="rect">
            <a:avLst/>
          </a:prstGeom>
        </p:spPr>
        <p:txBody>
          <a:bodyPr>
            <a:noAutofit/>
          </a:bodyPr>
          <a:lstStyle/>
          <a:p>
            <a:r>
              <a:rPr lang="en-US" dirty="0"/>
              <a:t>Click icon to add picture</a:t>
            </a:r>
          </a:p>
        </p:txBody>
      </p:sp>
      <p:sp>
        <p:nvSpPr>
          <p:cNvPr id="14" name="Picture Placeholder 1">
            <a:extLst>
              <a:ext uri="{FF2B5EF4-FFF2-40B4-BE49-F238E27FC236}">
                <a16:creationId xmlns:a16="http://schemas.microsoft.com/office/drawing/2014/main" id="{5B538E0E-CB8A-45D4-B5B8-FD90474B05C0}"/>
              </a:ext>
            </a:extLst>
          </p:cNvPr>
          <p:cNvSpPr>
            <a:spLocks noGrp="1"/>
          </p:cNvSpPr>
          <p:nvPr>
            <p:ph type="pic" sz="quarter" idx="14"/>
          </p:nvPr>
        </p:nvSpPr>
        <p:spPr>
          <a:xfrm>
            <a:off x="8117210" y="3128964"/>
            <a:ext cx="3550919"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5" y="1127599"/>
            <a:ext cx="11246475"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5" name="Title 4">
            <a:extLst>
              <a:ext uri="{FF2B5EF4-FFF2-40B4-BE49-F238E27FC236}">
                <a16:creationId xmlns:a16="http://schemas.microsoft.com/office/drawing/2014/main" id="{1530E101-1F4A-4C03-B123-90A250599229}"/>
              </a:ext>
            </a:extLst>
          </p:cNvPr>
          <p:cNvSpPr>
            <a:spLocks noGrp="1"/>
          </p:cNvSpPr>
          <p:nvPr>
            <p:ph type="title" hasCustomPrompt="1"/>
          </p:nvPr>
        </p:nvSpPr>
        <p:spPr/>
        <p:txBody>
          <a:bodyPr/>
          <a:lstStyle>
            <a:lvl1pPr>
              <a:defRPr>
                <a:solidFill>
                  <a:schemeClr val="accent6"/>
                </a:solidFill>
              </a:defRPr>
            </a:lvl1pPr>
          </a:lstStyle>
          <a:p>
            <a:r>
              <a:rPr lang="en-US" dirty="0"/>
              <a:t>Headline goes here</a:t>
            </a:r>
          </a:p>
        </p:txBody>
      </p:sp>
      <p:sp>
        <p:nvSpPr>
          <p:cNvPr id="26" name="Slide Number Placeholder 5">
            <a:extLst>
              <a:ext uri="{FF2B5EF4-FFF2-40B4-BE49-F238E27FC236}">
                <a16:creationId xmlns:a16="http://schemas.microsoft.com/office/drawing/2014/main" id="{10439D19-F71A-7042-B121-5D144ED77BDD}"/>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7" name="Footer Placeholder 4">
            <a:extLst>
              <a:ext uri="{FF2B5EF4-FFF2-40B4-BE49-F238E27FC236}">
                <a16:creationId xmlns:a16="http://schemas.microsoft.com/office/drawing/2014/main" id="{271EA123-A445-B349-BE9B-13D994D9264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28" name="Text Placeholder 4">
            <a:extLst>
              <a:ext uri="{FF2B5EF4-FFF2-40B4-BE49-F238E27FC236}">
                <a16:creationId xmlns:a16="http://schemas.microsoft.com/office/drawing/2014/main" id="{3942B147-FEDC-8746-96AE-A695A6D77265}"/>
              </a:ext>
            </a:extLst>
          </p:cNvPr>
          <p:cNvSpPr>
            <a:spLocks noGrp="1"/>
          </p:cNvSpPr>
          <p:nvPr>
            <p:ph type="body" sz="quarter" idx="17"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3" name="Text Placeholder 5">
            <a:extLst>
              <a:ext uri="{FF2B5EF4-FFF2-40B4-BE49-F238E27FC236}">
                <a16:creationId xmlns:a16="http://schemas.microsoft.com/office/drawing/2014/main" id="{E1E387D7-879E-934B-803F-7EA6C3282A80}"/>
              </a:ext>
            </a:extLst>
          </p:cNvPr>
          <p:cNvSpPr>
            <a:spLocks noGrp="1"/>
          </p:cNvSpPr>
          <p:nvPr>
            <p:ph type="body" sz="quarter" idx="18"/>
          </p:nvPr>
        </p:nvSpPr>
        <p:spPr>
          <a:xfrm>
            <a:off x="429769" y="1901953"/>
            <a:ext cx="374904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5">
            <a:extLst>
              <a:ext uri="{FF2B5EF4-FFF2-40B4-BE49-F238E27FC236}">
                <a16:creationId xmlns:a16="http://schemas.microsoft.com/office/drawing/2014/main" id="{E3AC8F9F-5E3D-6743-B610-AFC3DFC01CCD}"/>
              </a:ext>
            </a:extLst>
          </p:cNvPr>
          <p:cNvSpPr>
            <a:spLocks noGrp="1"/>
          </p:cNvSpPr>
          <p:nvPr>
            <p:ph type="body" sz="quarter" idx="19"/>
          </p:nvPr>
        </p:nvSpPr>
        <p:spPr>
          <a:xfrm>
            <a:off x="4233672" y="1901953"/>
            <a:ext cx="374904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5">
            <a:extLst>
              <a:ext uri="{FF2B5EF4-FFF2-40B4-BE49-F238E27FC236}">
                <a16:creationId xmlns:a16="http://schemas.microsoft.com/office/drawing/2014/main" id="{DD67C3C1-C430-A24D-914A-F4568080C622}"/>
              </a:ext>
            </a:extLst>
          </p:cNvPr>
          <p:cNvSpPr>
            <a:spLocks noGrp="1"/>
          </p:cNvSpPr>
          <p:nvPr>
            <p:ph type="body" sz="quarter" idx="20"/>
          </p:nvPr>
        </p:nvSpPr>
        <p:spPr>
          <a:xfrm>
            <a:off x="8037575" y="1901953"/>
            <a:ext cx="374904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2020 Census logo">
            <a:extLst>
              <a:ext uri="{FF2B5EF4-FFF2-40B4-BE49-F238E27FC236}">
                <a16:creationId xmlns:a16="http://schemas.microsoft.com/office/drawing/2014/main" id="{7F36D8B4-A130-4689-952E-CA2335C46B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826608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Column w/ Image - Teal">
    <p:bg>
      <p:bgPr>
        <a:solidFill>
          <a:srgbClr val="0095A9"/>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9080606" y="3128964"/>
            <a:ext cx="2596895" cy="2693987"/>
          </a:xfrm>
          <a:prstGeom prst="rect">
            <a:avLst/>
          </a:prstGeom>
        </p:spPr>
        <p:txBody>
          <a:bodyPr>
            <a:noAutofit/>
          </a:bodyPr>
          <a:lstStyle/>
          <a:p>
            <a:r>
              <a:rPr lang="en-US" dirty="0"/>
              <a:t>Click icon to add picture</a:t>
            </a:r>
          </a:p>
        </p:txBody>
      </p:sp>
      <p:sp>
        <p:nvSpPr>
          <p:cNvPr id="19" name="Picture Placeholder 10">
            <a:extLst>
              <a:ext uri="{FF2B5EF4-FFF2-40B4-BE49-F238E27FC236}">
                <a16:creationId xmlns:a16="http://schemas.microsoft.com/office/drawing/2014/main" id="{A5C377FA-2C77-4968-B27F-F4E5FFFDCDAC}"/>
              </a:ext>
            </a:extLst>
          </p:cNvPr>
          <p:cNvSpPr>
            <a:spLocks noGrp="1"/>
          </p:cNvSpPr>
          <p:nvPr>
            <p:ph type="pic" sz="quarter" idx="17"/>
          </p:nvPr>
        </p:nvSpPr>
        <p:spPr>
          <a:xfrm>
            <a:off x="6218017" y="3128964"/>
            <a:ext cx="2596895" cy="2693987"/>
          </a:xfrm>
          <a:prstGeom prst="rect">
            <a:avLst/>
          </a:prstGeom>
        </p:spPr>
        <p:txBody>
          <a:bodyPr>
            <a:noAutofit/>
          </a:bodyPr>
          <a:lstStyle/>
          <a:p>
            <a:r>
              <a:rPr lang="en-US" dirty="0"/>
              <a:t>Click icon to add picture</a:t>
            </a:r>
          </a:p>
        </p:txBody>
      </p:sp>
      <p:sp>
        <p:nvSpPr>
          <p:cNvPr id="17" name="Picture Placeholder 10">
            <a:extLst>
              <a:ext uri="{FF2B5EF4-FFF2-40B4-BE49-F238E27FC236}">
                <a16:creationId xmlns:a16="http://schemas.microsoft.com/office/drawing/2014/main" id="{30FC673C-4C7A-454D-855D-0B39B7392B24}"/>
              </a:ext>
            </a:extLst>
          </p:cNvPr>
          <p:cNvSpPr>
            <a:spLocks noGrp="1"/>
          </p:cNvSpPr>
          <p:nvPr>
            <p:ph type="pic" sz="quarter" idx="15"/>
          </p:nvPr>
        </p:nvSpPr>
        <p:spPr>
          <a:xfrm>
            <a:off x="3375758" y="3128964"/>
            <a:ext cx="2596895" cy="2693987"/>
          </a:xfrm>
          <a:prstGeom prst="rect">
            <a:avLst/>
          </a:prstGeom>
        </p:spPr>
        <p:txBody>
          <a:bodyPr>
            <a:noAutofit/>
          </a:bodyPr>
          <a:lstStyle/>
          <a:p>
            <a:r>
              <a:rPr lang="en-US" dirty="0"/>
              <a:t>Click icon to add picture</a:t>
            </a: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2596895"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lvl1pPr>
          </a:lstStyle>
          <a:p>
            <a:r>
              <a:rPr lang="en-US" dirty="0"/>
              <a:t>Headline goes here</a:t>
            </a:r>
          </a:p>
        </p:txBody>
      </p:sp>
      <p:sp>
        <p:nvSpPr>
          <p:cNvPr id="29" name="Slide Number Placeholder 5">
            <a:extLst>
              <a:ext uri="{FF2B5EF4-FFF2-40B4-BE49-F238E27FC236}">
                <a16:creationId xmlns:a16="http://schemas.microsoft.com/office/drawing/2014/main" id="{52FD5A29-339A-FD46-97E9-04D52EAFDBD8}"/>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0" name="Footer Placeholder 4">
            <a:extLst>
              <a:ext uri="{FF2B5EF4-FFF2-40B4-BE49-F238E27FC236}">
                <a16:creationId xmlns:a16="http://schemas.microsoft.com/office/drawing/2014/main" id="{85616AA3-4325-3C47-ADD5-356E8FF375E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1" name="Text Placeholder 4">
            <a:extLst>
              <a:ext uri="{FF2B5EF4-FFF2-40B4-BE49-F238E27FC236}">
                <a16:creationId xmlns:a16="http://schemas.microsoft.com/office/drawing/2014/main" id="{E955C701-CEFC-E34D-8832-707878D8A569}"/>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6" name="Text Placeholder 5">
            <a:extLst>
              <a:ext uri="{FF2B5EF4-FFF2-40B4-BE49-F238E27FC236}">
                <a16:creationId xmlns:a16="http://schemas.microsoft.com/office/drawing/2014/main" id="{778BF426-AC6C-C844-AD1B-BF2DDB5FDA6F}"/>
              </a:ext>
            </a:extLst>
          </p:cNvPr>
          <p:cNvSpPr>
            <a:spLocks noGrp="1"/>
          </p:cNvSpPr>
          <p:nvPr>
            <p:ph type="body" sz="quarter" idx="20" hasCustomPrompt="1"/>
          </p:nvPr>
        </p:nvSpPr>
        <p:spPr>
          <a:xfrm>
            <a:off x="429771" y="1901953"/>
            <a:ext cx="274320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5">
            <a:extLst>
              <a:ext uri="{FF2B5EF4-FFF2-40B4-BE49-F238E27FC236}">
                <a16:creationId xmlns:a16="http://schemas.microsoft.com/office/drawing/2014/main" id="{6DCDB5DA-E095-EF4F-97C8-836FFE61CA08}"/>
              </a:ext>
            </a:extLst>
          </p:cNvPr>
          <p:cNvSpPr>
            <a:spLocks noGrp="1"/>
          </p:cNvSpPr>
          <p:nvPr>
            <p:ph type="body" sz="quarter" idx="21" hasCustomPrompt="1"/>
          </p:nvPr>
        </p:nvSpPr>
        <p:spPr>
          <a:xfrm>
            <a:off x="3291841" y="1901953"/>
            <a:ext cx="274320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B759CAFC-342C-6745-8E77-173266A9C2D6}"/>
              </a:ext>
            </a:extLst>
          </p:cNvPr>
          <p:cNvSpPr>
            <a:spLocks noGrp="1"/>
          </p:cNvSpPr>
          <p:nvPr>
            <p:ph type="body" sz="quarter" idx="22" hasCustomPrompt="1"/>
          </p:nvPr>
        </p:nvSpPr>
        <p:spPr>
          <a:xfrm>
            <a:off x="6135626" y="1901953"/>
            <a:ext cx="274320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3A59921A-CF5E-1F4B-8289-608B2CCF469F}"/>
              </a:ext>
            </a:extLst>
          </p:cNvPr>
          <p:cNvSpPr>
            <a:spLocks noGrp="1"/>
          </p:cNvSpPr>
          <p:nvPr>
            <p:ph type="body" sz="quarter" idx="23" hasCustomPrompt="1"/>
          </p:nvPr>
        </p:nvSpPr>
        <p:spPr>
          <a:xfrm>
            <a:off x="8997696" y="1901953"/>
            <a:ext cx="2743200" cy="1271015"/>
          </a:xfrm>
          <a:prstGeom prst="rect">
            <a:avLst/>
          </a:prstGeom>
        </p:spPr>
        <p:txBody>
          <a:bodyPr/>
          <a:lstStyle>
            <a:lvl1pPr>
              <a:spcAft>
                <a:spcPts val="600"/>
              </a:spcAft>
              <a:defRPr>
                <a:solidFill>
                  <a:schemeClr val="accent2"/>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descr="2020 Census logo">
            <a:extLst>
              <a:ext uri="{FF2B5EF4-FFF2-40B4-BE49-F238E27FC236}">
                <a16:creationId xmlns:a16="http://schemas.microsoft.com/office/drawing/2014/main" id="{4B7CF11C-698C-459F-9172-E2D71AC88E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842591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Column w/ Image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9080606" y="3128964"/>
            <a:ext cx="2596895" cy="2693987"/>
          </a:xfrm>
          <a:prstGeom prst="rect">
            <a:avLst/>
          </a:prstGeom>
        </p:spPr>
        <p:txBody>
          <a:bodyPr>
            <a:noAutofit/>
          </a:bodyPr>
          <a:lstStyle/>
          <a:p>
            <a:r>
              <a:rPr lang="en-US" dirty="0"/>
              <a:t>Click icon to add picture</a:t>
            </a:r>
          </a:p>
        </p:txBody>
      </p:sp>
      <p:sp>
        <p:nvSpPr>
          <p:cNvPr id="19" name="Picture Placeholder 10">
            <a:extLst>
              <a:ext uri="{FF2B5EF4-FFF2-40B4-BE49-F238E27FC236}">
                <a16:creationId xmlns:a16="http://schemas.microsoft.com/office/drawing/2014/main" id="{A5C377FA-2C77-4968-B27F-F4E5FFFDCDAC}"/>
              </a:ext>
            </a:extLst>
          </p:cNvPr>
          <p:cNvSpPr>
            <a:spLocks noGrp="1"/>
          </p:cNvSpPr>
          <p:nvPr>
            <p:ph type="pic" sz="quarter" idx="17"/>
          </p:nvPr>
        </p:nvSpPr>
        <p:spPr>
          <a:xfrm>
            <a:off x="6218017" y="3128964"/>
            <a:ext cx="2596895" cy="2693987"/>
          </a:xfrm>
          <a:prstGeom prst="rect">
            <a:avLst/>
          </a:prstGeom>
        </p:spPr>
        <p:txBody>
          <a:bodyPr>
            <a:noAutofit/>
          </a:bodyPr>
          <a:lstStyle/>
          <a:p>
            <a:r>
              <a:rPr lang="en-US" dirty="0"/>
              <a:t>Click icon to add picture</a:t>
            </a:r>
          </a:p>
        </p:txBody>
      </p:sp>
      <p:sp>
        <p:nvSpPr>
          <p:cNvPr id="17" name="Picture Placeholder 10">
            <a:extLst>
              <a:ext uri="{FF2B5EF4-FFF2-40B4-BE49-F238E27FC236}">
                <a16:creationId xmlns:a16="http://schemas.microsoft.com/office/drawing/2014/main" id="{30FC673C-4C7A-454D-855D-0B39B7392B24}"/>
              </a:ext>
            </a:extLst>
          </p:cNvPr>
          <p:cNvSpPr>
            <a:spLocks noGrp="1"/>
          </p:cNvSpPr>
          <p:nvPr>
            <p:ph type="pic" sz="quarter" idx="15"/>
          </p:nvPr>
        </p:nvSpPr>
        <p:spPr>
          <a:xfrm>
            <a:off x="3375758" y="3128964"/>
            <a:ext cx="2596895" cy="2693987"/>
          </a:xfrm>
          <a:prstGeom prst="rect">
            <a:avLst/>
          </a:prstGeom>
        </p:spPr>
        <p:txBody>
          <a:bodyPr>
            <a:noAutofit/>
          </a:bodyPr>
          <a:lstStyle/>
          <a:p>
            <a:r>
              <a:rPr lang="en-US" dirty="0"/>
              <a:t>Click icon to add picture</a:t>
            </a: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2596895"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4"/>
                </a:solidFill>
              </a:defRPr>
            </a:lvl1pPr>
          </a:lstStyle>
          <a:p>
            <a:r>
              <a:rPr lang="en-US" dirty="0"/>
              <a:t>Headline goes here</a:t>
            </a:r>
          </a:p>
        </p:txBody>
      </p:sp>
      <p:sp>
        <p:nvSpPr>
          <p:cNvPr id="28" name="Slide Number Placeholder 5">
            <a:extLst>
              <a:ext uri="{FF2B5EF4-FFF2-40B4-BE49-F238E27FC236}">
                <a16:creationId xmlns:a16="http://schemas.microsoft.com/office/drawing/2014/main" id="{E225226B-83B2-444A-901C-478F8A4C324B}"/>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9" name="Footer Placeholder 4">
            <a:extLst>
              <a:ext uri="{FF2B5EF4-FFF2-40B4-BE49-F238E27FC236}">
                <a16:creationId xmlns:a16="http://schemas.microsoft.com/office/drawing/2014/main" id="{FDE2F88D-3A92-CA44-B637-9C3AE2789BFD}"/>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0" name="Text Placeholder 4">
            <a:extLst>
              <a:ext uri="{FF2B5EF4-FFF2-40B4-BE49-F238E27FC236}">
                <a16:creationId xmlns:a16="http://schemas.microsoft.com/office/drawing/2014/main" id="{F16B8352-45C4-364B-8562-37CDEDE17074}"/>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5" name="Text Placeholder 5">
            <a:extLst>
              <a:ext uri="{FF2B5EF4-FFF2-40B4-BE49-F238E27FC236}">
                <a16:creationId xmlns:a16="http://schemas.microsoft.com/office/drawing/2014/main" id="{28FC03EB-1997-AD49-8020-77485CF80F70}"/>
              </a:ext>
            </a:extLst>
          </p:cNvPr>
          <p:cNvSpPr>
            <a:spLocks noGrp="1"/>
          </p:cNvSpPr>
          <p:nvPr>
            <p:ph type="body" sz="quarter" idx="20" hasCustomPrompt="1"/>
          </p:nvPr>
        </p:nvSpPr>
        <p:spPr>
          <a:xfrm>
            <a:off x="429771" y="1901953"/>
            <a:ext cx="274320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25A9ED7B-B15F-0F42-8869-0BBA64CCD4B8}"/>
              </a:ext>
            </a:extLst>
          </p:cNvPr>
          <p:cNvSpPr>
            <a:spLocks noGrp="1"/>
          </p:cNvSpPr>
          <p:nvPr>
            <p:ph type="body" sz="quarter" idx="21" hasCustomPrompt="1"/>
          </p:nvPr>
        </p:nvSpPr>
        <p:spPr>
          <a:xfrm>
            <a:off x="3291841" y="1901953"/>
            <a:ext cx="274320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098A0B22-998F-4040-858D-DD65C7B88DCE}"/>
              </a:ext>
            </a:extLst>
          </p:cNvPr>
          <p:cNvSpPr>
            <a:spLocks noGrp="1"/>
          </p:cNvSpPr>
          <p:nvPr>
            <p:ph type="body" sz="quarter" idx="22" hasCustomPrompt="1"/>
          </p:nvPr>
        </p:nvSpPr>
        <p:spPr>
          <a:xfrm>
            <a:off x="6135626" y="1901953"/>
            <a:ext cx="274320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5">
            <a:extLst>
              <a:ext uri="{FF2B5EF4-FFF2-40B4-BE49-F238E27FC236}">
                <a16:creationId xmlns:a16="http://schemas.microsoft.com/office/drawing/2014/main" id="{0C66228C-BDF5-CF4B-9F34-2659969FAD0A}"/>
              </a:ext>
            </a:extLst>
          </p:cNvPr>
          <p:cNvSpPr>
            <a:spLocks noGrp="1"/>
          </p:cNvSpPr>
          <p:nvPr>
            <p:ph type="body" sz="quarter" idx="23" hasCustomPrompt="1"/>
          </p:nvPr>
        </p:nvSpPr>
        <p:spPr>
          <a:xfrm>
            <a:off x="8997696" y="1901953"/>
            <a:ext cx="2743200" cy="1271015"/>
          </a:xfrm>
          <a:prstGeom prst="rect">
            <a:avLst/>
          </a:prstGeom>
        </p:spPr>
        <p:txBody>
          <a:bodyPr/>
          <a:lstStyle>
            <a:lvl1pPr>
              <a:spcAft>
                <a:spcPts val="600"/>
              </a:spcAft>
              <a:defRPr>
                <a:solidFill>
                  <a:schemeClr val="accent4"/>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descr="2020 Census logo">
            <a:extLst>
              <a:ext uri="{FF2B5EF4-FFF2-40B4-BE49-F238E27FC236}">
                <a16:creationId xmlns:a16="http://schemas.microsoft.com/office/drawing/2014/main" id="{D75B548C-5848-4860-A41C-305053BA45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863682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Column w/ Image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9080606" y="3128964"/>
            <a:ext cx="2596895" cy="2693987"/>
          </a:xfrm>
          <a:prstGeom prst="rect">
            <a:avLst/>
          </a:prstGeom>
        </p:spPr>
        <p:txBody>
          <a:bodyPr>
            <a:noAutofit/>
          </a:bodyPr>
          <a:lstStyle/>
          <a:p>
            <a:r>
              <a:rPr lang="en-US" dirty="0"/>
              <a:t>Click icon to add picture</a:t>
            </a:r>
          </a:p>
        </p:txBody>
      </p:sp>
      <p:sp>
        <p:nvSpPr>
          <p:cNvPr id="19" name="Picture Placeholder 10">
            <a:extLst>
              <a:ext uri="{FF2B5EF4-FFF2-40B4-BE49-F238E27FC236}">
                <a16:creationId xmlns:a16="http://schemas.microsoft.com/office/drawing/2014/main" id="{A5C377FA-2C77-4968-B27F-F4E5FFFDCDAC}"/>
              </a:ext>
            </a:extLst>
          </p:cNvPr>
          <p:cNvSpPr>
            <a:spLocks noGrp="1"/>
          </p:cNvSpPr>
          <p:nvPr>
            <p:ph type="pic" sz="quarter" idx="17"/>
          </p:nvPr>
        </p:nvSpPr>
        <p:spPr>
          <a:xfrm>
            <a:off x="6218017" y="3128964"/>
            <a:ext cx="2596895" cy="2693987"/>
          </a:xfrm>
          <a:prstGeom prst="rect">
            <a:avLst/>
          </a:prstGeom>
        </p:spPr>
        <p:txBody>
          <a:bodyPr>
            <a:noAutofit/>
          </a:bodyPr>
          <a:lstStyle/>
          <a:p>
            <a:r>
              <a:rPr lang="en-US" dirty="0"/>
              <a:t>Click icon to add picture</a:t>
            </a:r>
          </a:p>
        </p:txBody>
      </p:sp>
      <p:sp>
        <p:nvSpPr>
          <p:cNvPr id="17" name="Picture Placeholder 10">
            <a:extLst>
              <a:ext uri="{FF2B5EF4-FFF2-40B4-BE49-F238E27FC236}">
                <a16:creationId xmlns:a16="http://schemas.microsoft.com/office/drawing/2014/main" id="{30FC673C-4C7A-454D-855D-0B39B7392B24}"/>
              </a:ext>
            </a:extLst>
          </p:cNvPr>
          <p:cNvSpPr>
            <a:spLocks noGrp="1"/>
          </p:cNvSpPr>
          <p:nvPr>
            <p:ph type="pic" sz="quarter" idx="15"/>
          </p:nvPr>
        </p:nvSpPr>
        <p:spPr>
          <a:xfrm>
            <a:off x="3375758" y="3128964"/>
            <a:ext cx="2596895" cy="2693987"/>
          </a:xfrm>
          <a:prstGeom prst="rect">
            <a:avLst/>
          </a:prstGeom>
        </p:spPr>
        <p:txBody>
          <a:bodyPr>
            <a:noAutofit/>
          </a:bodyPr>
          <a:lstStyle/>
          <a:p>
            <a:r>
              <a:rPr lang="en-US" dirty="0"/>
              <a:t>Click icon to add picture</a:t>
            </a: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2596895"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5"/>
                </a:solidFill>
              </a:defRPr>
            </a:lvl1pPr>
          </a:lstStyle>
          <a:p>
            <a:r>
              <a:rPr lang="en-US" dirty="0"/>
              <a:t>Headline goes here</a:t>
            </a:r>
          </a:p>
        </p:txBody>
      </p:sp>
      <p:sp>
        <p:nvSpPr>
          <p:cNvPr id="29" name="Slide Number Placeholder 5">
            <a:extLst>
              <a:ext uri="{FF2B5EF4-FFF2-40B4-BE49-F238E27FC236}">
                <a16:creationId xmlns:a16="http://schemas.microsoft.com/office/drawing/2014/main" id="{1282EDD0-7131-8848-9CD4-6EF5792271F0}"/>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0" name="Footer Placeholder 4">
            <a:extLst>
              <a:ext uri="{FF2B5EF4-FFF2-40B4-BE49-F238E27FC236}">
                <a16:creationId xmlns:a16="http://schemas.microsoft.com/office/drawing/2014/main" id="{DE7DA9D9-6086-8A45-A247-09A1D2C7E10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1" name="Text Placeholder 4">
            <a:extLst>
              <a:ext uri="{FF2B5EF4-FFF2-40B4-BE49-F238E27FC236}">
                <a16:creationId xmlns:a16="http://schemas.microsoft.com/office/drawing/2014/main" id="{E3D24CE1-2D94-EC49-AE60-F147B5D1DF4A}"/>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5" name="Text Placeholder 5">
            <a:extLst>
              <a:ext uri="{FF2B5EF4-FFF2-40B4-BE49-F238E27FC236}">
                <a16:creationId xmlns:a16="http://schemas.microsoft.com/office/drawing/2014/main" id="{29E7D72D-E1DC-F44E-9613-5A8F28E7486A}"/>
              </a:ext>
            </a:extLst>
          </p:cNvPr>
          <p:cNvSpPr>
            <a:spLocks noGrp="1"/>
          </p:cNvSpPr>
          <p:nvPr>
            <p:ph type="body" sz="quarter" idx="20" hasCustomPrompt="1"/>
          </p:nvPr>
        </p:nvSpPr>
        <p:spPr>
          <a:xfrm>
            <a:off x="429771" y="1901953"/>
            <a:ext cx="274320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861DBC9E-D875-6545-9EE7-C17FD79D8D97}"/>
              </a:ext>
            </a:extLst>
          </p:cNvPr>
          <p:cNvSpPr>
            <a:spLocks noGrp="1"/>
          </p:cNvSpPr>
          <p:nvPr>
            <p:ph type="body" sz="quarter" idx="21" hasCustomPrompt="1"/>
          </p:nvPr>
        </p:nvSpPr>
        <p:spPr>
          <a:xfrm>
            <a:off x="3291841" y="1901953"/>
            <a:ext cx="274320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C5F9452C-3A43-2745-89CC-C23459948722}"/>
              </a:ext>
            </a:extLst>
          </p:cNvPr>
          <p:cNvSpPr>
            <a:spLocks noGrp="1"/>
          </p:cNvSpPr>
          <p:nvPr>
            <p:ph type="body" sz="quarter" idx="22" hasCustomPrompt="1"/>
          </p:nvPr>
        </p:nvSpPr>
        <p:spPr>
          <a:xfrm>
            <a:off x="6135626" y="1901953"/>
            <a:ext cx="274320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a:extLst>
              <a:ext uri="{FF2B5EF4-FFF2-40B4-BE49-F238E27FC236}">
                <a16:creationId xmlns:a16="http://schemas.microsoft.com/office/drawing/2014/main" id="{90ACC10C-EC7A-1E46-9682-35897B87D722}"/>
              </a:ext>
            </a:extLst>
          </p:cNvPr>
          <p:cNvSpPr>
            <a:spLocks noGrp="1"/>
          </p:cNvSpPr>
          <p:nvPr>
            <p:ph type="body" sz="quarter" idx="23" hasCustomPrompt="1"/>
          </p:nvPr>
        </p:nvSpPr>
        <p:spPr>
          <a:xfrm>
            <a:off x="8997696" y="1901953"/>
            <a:ext cx="2743200" cy="1271015"/>
          </a:xfrm>
          <a:prstGeom prst="rect">
            <a:avLst/>
          </a:prstGeom>
        </p:spPr>
        <p:txBody>
          <a:bodyPr/>
          <a:lstStyle>
            <a:lvl1pPr>
              <a:spcAft>
                <a:spcPts val="600"/>
              </a:spcAft>
              <a:defRPr>
                <a:solidFill>
                  <a:schemeClr val="accent5"/>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2" name="Picture 31" descr="2020 Census logo">
            <a:extLst>
              <a:ext uri="{FF2B5EF4-FFF2-40B4-BE49-F238E27FC236}">
                <a16:creationId xmlns:a16="http://schemas.microsoft.com/office/drawing/2014/main" id="{656BEEE6-2942-4709-8B3E-065A165E68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16151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Column w/ Image - Red">
    <p:bg>
      <p:bgPr>
        <a:solidFill>
          <a:schemeClr val="accent6"/>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4" name="Picture Placeholder 10">
            <a:extLst>
              <a:ext uri="{FF2B5EF4-FFF2-40B4-BE49-F238E27FC236}">
                <a16:creationId xmlns:a16="http://schemas.microsoft.com/office/drawing/2014/main" id="{5B538E0E-CB8A-45D4-B5B8-FD90474B05C0}"/>
              </a:ext>
            </a:extLst>
          </p:cNvPr>
          <p:cNvSpPr>
            <a:spLocks noGrp="1"/>
          </p:cNvSpPr>
          <p:nvPr>
            <p:ph type="pic" sz="quarter" idx="14"/>
          </p:nvPr>
        </p:nvSpPr>
        <p:spPr>
          <a:xfrm>
            <a:off x="9080606" y="3128964"/>
            <a:ext cx="2596895" cy="2693987"/>
          </a:xfrm>
          <a:prstGeom prst="rect">
            <a:avLst/>
          </a:prstGeom>
        </p:spPr>
        <p:txBody>
          <a:bodyPr>
            <a:noAutofit/>
          </a:bodyPr>
          <a:lstStyle/>
          <a:p>
            <a:r>
              <a:rPr lang="en-US" dirty="0"/>
              <a:t>Click icon to add picture</a:t>
            </a:r>
          </a:p>
        </p:txBody>
      </p:sp>
      <p:sp>
        <p:nvSpPr>
          <p:cNvPr id="19" name="Picture Placeholder 10">
            <a:extLst>
              <a:ext uri="{FF2B5EF4-FFF2-40B4-BE49-F238E27FC236}">
                <a16:creationId xmlns:a16="http://schemas.microsoft.com/office/drawing/2014/main" id="{A5C377FA-2C77-4968-B27F-F4E5FFFDCDAC}"/>
              </a:ext>
            </a:extLst>
          </p:cNvPr>
          <p:cNvSpPr>
            <a:spLocks noGrp="1"/>
          </p:cNvSpPr>
          <p:nvPr>
            <p:ph type="pic" sz="quarter" idx="17"/>
          </p:nvPr>
        </p:nvSpPr>
        <p:spPr>
          <a:xfrm>
            <a:off x="6218017" y="3128964"/>
            <a:ext cx="2596895" cy="2693987"/>
          </a:xfrm>
          <a:prstGeom prst="rect">
            <a:avLst/>
          </a:prstGeom>
        </p:spPr>
        <p:txBody>
          <a:bodyPr>
            <a:noAutofit/>
          </a:bodyPr>
          <a:lstStyle/>
          <a:p>
            <a:r>
              <a:rPr lang="en-US" dirty="0"/>
              <a:t>Click icon to add picture</a:t>
            </a:r>
          </a:p>
        </p:txBody>
      </p:sp>
      <p:sp>
        <p:nvSpPr>
          <p:cNvPr id="17" name="Picture Placeholder 10">
            <a:extLst>
              <a:ext uri="{FF2B5EF4-FFF2-40B4-BE49-F238E27FC236}">
                <a16:creationId xmlns:a16="http://schemas.microsoft.com/office/drawing/2014/main" id="{30FC673C-4C7A-454D-855D-0B39B7392B24}"/>
              </a:ext>
            </a:extLst>
          </p:cNvPr>
          <p:cNvSpPr>
            <a:spLocks noGrp="1"/>
          </p:cNvSpPr>
          <p:nvPr>
            <p:ph type="pic" sz="quarter" idx="15"/>
          </p:nvPr>
        </p:nvSpPr>
        <p:spPr>
          <a:xfrm>
            <a:off x="3375758" y="3128964"/>
            <a:ext cx="2596895" cy="2693987"/>
          </a:xfrm>
          <a:prstGeom prst="rect">
            <a:avLst/>
          </a:prstGeom>
        </p:spPr>
        <p:txBody>
          <a:bodyPr>
            <a:noAutofit/>
          </a:bodyPr>
          <a:lstStyle/>
          <a:p>
            <a:r>
              <a:rPr lang="en-US" dirty="0"/>
              <a:t>Click icon to add picture</a:t>
            </a:r>
          </a:p>
        </p:txBody>
      </p:sp>
      <p:sp>
        <p:nvSpPr>
          <p:cNvPr id="11" name="Picture Placeholder 10">
            <a:extLst>
              <a:ext uri="{FF2B5EF4-FFF2-40B4-BE49-F238E27FC236}">
                <a16:creationId xmlns:a16="http://schemas.microsoft.com/office/drawing/2014/main" id="{59CC0D48-835D-4F9E-B83C-01F927D478B1}"/>
              </a:ext>
            </a:extLst>
          </p:cNvPr>
          <p:cNvSpPr>
            <a:spLocks noGrp="1"/>
          </p:cNvSpPr>
          <p:nvPr>
            <p:ph type="pic" sz="quarter" idx="13"/>
          </p:nvPr>
        </p:nvSpPr>
        <p:spPr>
          <a:xfrm>
            <a:off x="514351" y="3128964"/>
            <a:ext cx="2596895" cy="2693987"/>
          </a:xfrm>
          <a:prstGeom prst="rect">
            <a:avLst/>
          </a:prstGeom>
        </p:spPr>
        <p:txBody>
          <a:bodyPr>
            <a:noAutofit/>
          </a:bodyPr>
          <a:lstStyle/>
          <a:p>
            <a:r>
              <a:rPr lang="en-US" dirty="0"/>
              <a:t>Click icon to add 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6"/>
                </a:solidFill>
              </a:defRPr>
            </a:lvl1pPr>
          </a:lstStyle>
          <a:p>
            <a:r>
              <a:rPr lang="en-US" dirty="0"/>
              <a:t>Headline goes here</a:t>
            </a:r>
          </a:p>
        </p:txBody>
      </p:sp>
      <p:sp>
        <p:nvSpPr>
          <p:cNvPr id="28" name="Slide Number Placeholder 5">
            <a:extLst>
              <a:ext uri="{FF2B5EF4-FFF2-40B4-BE49-F238E27FC236}">
                <a16:creationId xmlns:a16="http://schemas.microsoft.com/office/drawing/2014/main" id="{A4680BD5-A76A-0048-B252-CB3BF8DDD334}"/>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9" name="Footer Placeholder 4">
            <a:extLst>
              <a:ext uri="{FF2B5EF4-FFF2-40B4-BE49-F238E27FC236}">
                <a16:creationId xmlns:a16="http://schemas.microsoft.com/office/drawing/2014/main" id="{9C5901A9-F3D4-6942-8EEB-B016B7E7EF1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0" name="Text Placeholder 4">
            <a:extLst>
              <a:ext uri="{FF2B5EF4-FFF2-40B4-BE49-F238E27FC236}">
                <a16:creationId xmlns:a16="http://schemas.microsoft.com/office/drawing/2014/main" id="{3D3FC476-1934-D14D-91AB-98A4B33BB7B2}"/>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5" name="Text Placeholder 5">
            <a:extLst>
              <a:ext uri="{FF2B5EF4-FFF2-40B4-BE49-F238E27FC236}">
                <a16:creationId xmlns:a16="http://schemas.microsoft.com/office/drawing/2014/main" id="{5803F29C-1587-364B-98FC-FB25DBF9EC2C}"/>
              </a:ext>
            </a:extLst>
          </p:cNvPr>
          <p:cNvSpPr>
            <a:spLocks noGrp="1"/>
          </p:cNvSpPr>
          <p:nvPr>
            <p:ph type="body" sz="quarter" idx="20" hasCustomPrompt="1"/>
          </p:nvPr>
        </p:nvSpPr>
        <p:spPr>
          <a:xfrm>
            <a:off x="429771" y="1901953"/>
            <a:ext cx="274320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a:extLst>
              <a:ext uri="{FF2B5EF4-FFF2-40B4-BE49-F238E27FC236}">
                <a16:creationId xmlns:a16="http://schemas.microsoft.com/office/drawing/2014/main" id="{FABA4FA3-A395-B44E-9E6B-5B20869E1DE6}"/>
              </a:ext>
            </a:extLst>
          </p:cNvPr>
          <p:cNvSpPr>
            <a:spLocks noGrp="1"/>
          </p:cNvSpPr>
          <p:nvPr>
            <p:ph type="body" sz="quarter" idx="21" hasCustomPrompt="1"/>
          </p:nvPr>
        </p:nvSpPr>
        <p:spPr>
          <a:xfrm>
            <a:off x="3291841" y="1901953"/>
            <a:ext cx="274320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a:extLst>
              <a:ext uri="{FF2B5EF4-FFF2-40B4-BE49-F238E27FC236}">
                <a16:creationId xmlns:a16="http://schemas.microsoft.com/office/drawing/2014/main" id="{B9891657-3089-0B46-8CF7-37217B6291A3}"/>
              </a:ext>
            </a:extLst>
          </p:cNvPr>
          <p:cNvSpPr>
            <a:spLocks noGrp="1"/>
          </p:cNvSpPr>
          <p:nvPr>
            <p:ph type="body" sz="quarter" idx="22" hasCustomPrompt="1"/>
          </p:nvPr>
        </p:nvSpPr>
        <p:spPr>
          <a:xfrm>
            <a:off x="6135626" y="1901953"/>
            <a:ext cx="274320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5">
            <a:extLst>
              <a:ext uri="{FF2B5EF4-FFF2-40B4-BE49-F238E27FC236}">
                <a16:creationId xmlns:a16="http://schemas.microsoft.com/office/drawing/2014/main" id="{A030C3B2-1FE9-BA47-9387-52E8D1EC6FB6}"/>
              </a:ext>
            </a:extLst>
          </p:cNvPr>
          <p:cNvSpPr>
            <a:spLocks noGrp="1"/>
          </p:cNvSpPr>
          <p:nvPr>
            <p:ph type="body" sz="quarter" idx="23" hasCustomPrompt="1"/>
          </p:nvPr>
        </p:nvSpPr>
        <p:spPr>
          <a:xfrm>
            <a:off x="8997696" y="1901953"/>
            <a:ext cx="2743200" cy="1271015"/>
          </a:xfrm>
          <a:prstGeom prst="rect">
            <a:avLst/>
          </a:prstGeom>
        </p:spPr>
        <p:txBody>
          <a:bodyPr/>
          <a:lstStyle>
            <a:lvl1pPr>
              <a:spcAft>
                <a:spcPts val="600"/>
              </a:spcAft>
              <a:defRPr>
                <a:solidFill>
                  <a:schemeClr val="accent6"/>
                </a:solidFill>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descr="2020 Census logo">
            <a:extLst>
              <a:ext uri="{FF2B5EF4-FFF2-40B4-BE49-F238E27FC236}">
                <a16:creationId xmlns:a16="http://schemas.microsoft.com/office/drawing/2014/main" id="{270927C7-57BA-428C-BC78-D8CC04BF2D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807977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s - Teal">
    <p:bg>
      <p:bgPr>
        <a:solidFill>
          <a:srgbClr val="0095A9"/>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6307" y="164594"/>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8" name="Straight Connector 27">
            <a:extLst>
              <a:ext uri="{FF2B5EF4-FFF2-40B4-BE49-F238E27FC236}">
                <a16:creationId xmlns:a16="http://schemas.microsoft.com/office/drawing/2014/main" id="{C5F44010-545A-416C-AFC8-6CE2089218B2}"/>
              </a:ext>
            </a:extLst>
          </p:cNvPr>
          <p:cNvCxnSpPr>
            <a:cxnSpLocks/>
          </p:cNvCxnSpPr>
          <p:nvPr userDrawn="1"/>
        </p:nvCxnSpPr>
        <p:spPr>
          <a:xfrm>
            <a:off x="894849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CCAB02-7C5B-4CF0-9FB5-83E195B162B4}"/>
              </a:ext>
            </a:extLst>
          </p:cNvPr>
          <p:cNvCxnSpPr>
            <a:cxnSpLocks/>
          </p:cNvCxnSpPr>
          <p:nvPr userDrawn="1"/>
        </p:nvCxnSpPr>
        <p:spPr>
          <a:xfrm>
            <a:off x="609734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6966AD-2E08-45CF-BF9C-688D3F08D985}"/>
              </a:ext>
            </a:extLst>
          </p:cNvPr>
          <p:cNvCxnSpPr>
            <a:cxnSpLocks/>
          </p:cNvCxnSpPr>
          <p:nvPr userDrawn="1"/>
        </p:nvCxnSpPr>
        <p:spPr>
          <a:xfrm>
            <a:off x="3230321"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4">
            <a:extLst>
              <a:ext uri="{FF2B5EF4-FFF2-40B4-BE49-F238E27FC236}">
                <a16:creationId xmlns:a16="http://schemas.microsoft.com/office/drawing/2014/main" id="{5B538E0E-CB8A-45D4-B5B8-FD90474B05C0}"/>
              </a:ext>
            </a:extLst>
          </p:cNvPr>
          <p:cNvSpPr>
            <a:spLocks noGrp="1"/>
          </p:cNvSpPr>
          <p:nvPr>
            <p:ph type="pic" sz="quarter" idx="14" hasCustomPrompt="1"/>
          </p:nvPr>
        </p:nvSpPr>
        <p:spPr>
          <a:xfrm>
            <a:off x="9825016" y="2227942"/>
            <a:ext cx="914401" cy="914401"/>
          </a:xfrm>
          <a:prstGeom prst="rect">
            <a:avLst/>
          </a:prstGeom>
        </p:spPr>
        <p:txBody>
          <a:bodyPr>
            <a:noAutofit/>
          </a:bodyPr>
          <a:lstStyle/>
          <a:p>
            <a:r>
              <a:rPr lang="en-US" dirty="0"/>
              <a:t>Picture</a:t>
            </a:r>
          </a:p>
        </p:txBody>
      </p:sp>
      <p:sp>
        <p:nvSpPr>
          <p:cNvPr id="19" name="Picture Placeholder 3">
            <a:extLst>
              <a:ext uri="{FF2B5EF4-FFF2-40B4-BE49-F238E27FC236}">
                <a16:creationId xmlns:a16="http://schemas.microsoft.com/office/drawing/2014/main" id="{A5C377FA-2C77-4968-B27F-F4E5FFFDCDAC}"/>
              </a:ext>
            </a:extLst>
          </p:cNvPr>
          <p:cNvSpPr>
            <a:spLocks noGrp="1"/>
          </p:cNvSpPr>
          <p:nvPr>
            <p:ph type="pic" sz="quarter" idx="17" hasCustomPrompt="1"/>
          </p:nvPr>
        </p:nvSpPr>
        <p:spPr>
          <a:xfrm>
            <a:off x="6966216" y="2227942"/>
            <a:ext cx="914401" cy="914401"/>
          </a:xfrm>
          <a:prstGeom prst="rect">
            <a:avLst/>
          </a:prstGeom>
        </p:spPr>
        <p:txBody>
          <a:bodyPr>
            <a:noAutofit/>
          </a:bodyPr>
          <a:lstStyle/>
          <a:p>
            <a:r>
              <a:rPr lang="en-US" dirty="0"/>
              <a:t>Picture</a:t>
            </a:r>
          </a:p>
        </p:txBody>
      </p:sp>
      <p:sp>
        <p:nvSpPr>
          <p:cNvPr id="17" name="Picture Placeholder 2">
            <a:extLst>
              <a:ext uri="{FF2B5EF4-FFF2-40B4-BE49-F238E27FC236}">
                <a16:creationId xmlns:a16="http://schemas.microsoft.com/office/drawing/2014/main" id="{30FC673C-4C7A-454D-855D-0B39B7392B24}"/>
              </a:ext>
            </a:extLst>
          </p:cNvPr>
          <p:cNvSpPr>
            <a:spLocks noGrp="1"/>
          </p:cNvSpPr>
          <p:nvPr>
            <p:ph type="pic" sz="quarter" idx="15" hasCustomPrompt="1"/>
          </p:nvPr>
        </p:nvSpPr>
        <p:spPr>
          <a:xfrm>
            <a:off x="4117565" y="2227942"/>
            <a:ext cx="914401" cy="914401"/>
          </a:xfrm>
          <a:prstGeom prst="rect">
            <a:avLst/>
          </a:prstGeom>
        </p:spPr>
        <p:txBody>
          <a:bodyPr>
            <a:noAutofit/>
          </a:bodyPr>
          <a:lstStyle/>
          <a:p>
            <a:r>
              <a:rPr lang="en-US" dirty="0"/>
              <a:t>Picture</a:t>
            </a:r>
          </a:p>
        </p:txBody>
      </p:sp>
      <p:sp>
        <p:nvSpPr>
          <p:cNvPr id="11" name="Picture Placeholder 1">
            <a:extLst>
              <a:ext uri="{FF2B5EF4-FFF2-40B4-BE49-F238E27FC236}">
                <a16:creationId xmlns:a16="http://schemas.microsoft.com/office/drawing/2014/main" id="{59CC0D48-835D-4F9E-B83C-01F927D478B1}"/>
              </a:ext>
            </a:extLst>
          </p:cNvPr>
          <p:cNvSpPr>
            <a:spLocks noGrp="1"/>
          </p:cNvSpPr>
          <p:nvPr>
            <p:ph type="pic" sz="quarter" idx="13" hasCustomPrompt="1"/>
          </p:nvPr>
        </p:nvSpPr>
        <p:spPr>
          <a:xfrm>
            <a:off x="1259953" y="2227942"/>
            <a:ext cx="914401" cy="914401"/>
          </a:xfrm>
          <a:prstGeom prst="rect">
            <a:avLst/>
          </a:prstGeom>
        </p:spPr>
        <p:txBody>
          <a:bodyPr>
            <a:noAutofit/>
          </a:bodyPr>
          <a:lstStyle/>
          <a:p>
            <a:r>
              <a:rPr lang="en-US" dirty="0"/>
              <a:t>Picture</a:t>
            </a:r>
          </a:p>
        </p:txBody>
      </p: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4" y="1127599"/>
            <a:ext cx="11251341"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rgbClr val="005E7A"/>
                </a:solidFill>
              </a:defRPr>
            </a:lvl1pPr>
          </a:lstStyle>
          <a:p>
            <a:r>
              <a:rPr lang="en-US" dirty="0"/>
              <a:t>Headline goes here</a:t>
            </a:r>
          </a:p>
        </p:txBody>
      </p:sp>
      <p:cxnSp>
        <p:nvCxnSpPr>
          <p:cNvPr id="31" name="Straight Arrow Connector 30">
            <a:extLst>
              <a:ext uri="{FF2B5EF4-FFF2-40B4-BE49-F238E27FC236}">
                <a16:creationId xmlns:a16="http://schemas.microsoft.com/office/drawing/2014/main" id="{7FD65104-E093-6241-A64C-89E607453B5F}"/>
              </a:ext>
            </a:extLst>
          </p:cNvPr>
          <p:cNvCxnSpPr/>
          <p:nvPr userDrawn="1"/>
        </p:nvCxnSpPr>
        <p:spPr>
          <a:xfrm>
            <a:off x="2663371" y="2675617"/>
            <a:ext cx="1045028" cy="0"/>
          </a:xfrm>
          <a:prstGeom prst="straightConnector1">
            <a:avLst/>
          </a:prstGeom>
          <a:ln w="3810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8E7E277-48FA-1C4E-BCAF-F25B673AC4F2}"/>
              </a:ext>
            </a:extLst>
          </p:cNvPr>
          <p:cNvCxnSpPr/>
          <p:nvPr userDrawn="1"/>
        </p:nvCxnSpPr>
        <p:spPr>
          <a:xfrm>
            <a:off x="5573551" y="2675617"/>
            <a:ext cx="1045028" cy="0"/>
          </a:xfrm>
          <a:prstGeom prst="straightConnector1">
            <a:avLst/>
          </a:prstGeom>
          <a:ln w="3810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68F261A-BBEB-FA4F-996D-705E7FCF2323}"/>
              </a:ext>
            </a:extLst>
          </p:cNvPr>
          <p:cNvCxnSpPr/>
          <p:nvPr userDrawn="1"/>
        </p:nvCxnSpPr>
        <p:spPr>
          <a:xfrm>
            <a:off x="8428067" y="2675617"/>
            <a:ext cx="1045028" cy="0"/>
          </a:xfrm>
          <a:prstGeom prst="straightConnector1">
            <a:avLst/>
          </a:prstGeom>
          <a:ln w="38100">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4080BF9B-B6F0-B943-8D0A-238F8A900F3F}"/>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9" name="Footer Placeholder 4">
            <a:extLst>
              <a:ext uri="{FF2B5EF4-FFF2-40B4-BE49-F238E27FC236}">
                <a16:creationId xmlns:a16="http://schemas.microsoft.com/office/drawing/2014/main" id="{60D7DC4E-7BA0-914F-A6A6-CB8DA18041EB}"/>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40" name="Text Placeholder 4">
            <a:extLst>
              <a:ext uri="{FF2B5EF4-FFF2-40B4-BE49-F238E27FC236}">
                <a16:creationId xmlns:a16="http://schemas.microsoft.com/office/drawing/2014/main" id="{4D6941A0-6618-9E4B-BCB4-5037BB8B6F7B}"/>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6" name="Text Placeholder 5">
            <a:extLst>
              <a:ext uri="{FF2B5EF4-FFF2-40B4-BE49-F238E27FC236}">
                <a16:creationId xmlns:a16="http://schemas.microsoft.com/office/drawing/2014/main" id="{873CED60-F706-9141-96B1-FF52A10617C6}"/>
              </a:ext>
            </a:extLst>
          </p:cNvPr>
          <p:cNvSpPr>
            <a:spLocks noGrp="1"/>
          </p:cNvSpPr>
          <p:nvPr>
            <p:ph type="body" sz="quarter" idx="20"/>
          </p:nvPr>
        </p:nvSpPr>
        <p:spPr>
          <a:xfrm>
            <a:off x="429771" y="3209546"/>
            <a:ext cx="2743200" cy="2624327"/>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a:extLst>
              <a:ext uri="{FF2B5EF4-FFF2-40B4-BE49-F238E27FC236}">
                <a16:creationId xmlns:a16="http://schemas.microsoft.com/office/drawing/2014/main" id="{BBE25C2B-4149-A744-8641-B0B38B591339}"/>
              </a:ext>
            </a:extLst>
          </p:cNvPr>
          <p:cNvSpPr>
            <a:spLocks noGrp="1"/>
          </p:cNvSpPr>
          <p:nvPr>
            <p:ph type="body" sz="quarter" idx="21"/>
          </p:nvPr>
        </p:nvSpPr>
        <p:spPr>
          <a:xfrm>
            <a:off x="6135626" y="3209546"/>
            <a:ext cx="2743200" cy="2624327"/>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a:extLst>
              <a:ext uri="{FF2B5EF4-FFF2-40B4-BE49-F238E27FC236}">
                <a16:creationId xmlns:a16="http://schemas.microsoft.com/office/drawing/2014/main" id="{45173417-50B2-EE48-ACA6-D8043C2E6B68}"/>
              </a:ext>
            </a:extLst>
          </p:cNvPr>
          <p:cNvSpPr>
            <a:spLocks noGrp="1"/>
          </p:cNvSpPr>
          <p:nvPr>
            <p:ph type="body" sz="quarter" idx="22"/>
          </p:nvPr>
        </p:nvSpPr>
        <p:spPr>
          <a:xfrm>
            <a:off x="8997696" y="3209546"/>
            <a:ext cx="2743200" cy="2624327"/>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a:extLst>
              <a:ext uri="{FF2B5EF4-FFF2-40B4-BE49-F238E27FC236}">
                <a16:creationId xmlns:a16="http://schemas.microsoft.com/office/drawing/2014/main" id="{0E02290C-F8F6-F142-9D52-27CAF95A656B}"/>
              </a:ext>
            </a:extLst>
          </p:cNvPr>
          <p:cNvSpPr>
            <a:spLocks noGrp="1"/>
          </p:cNvSpPr>
          <p:nvPr>
            <p:ph type="body" sz="quarter" idx="23"/>
          </p:nvPr>
        </p:nvSpPr>
        <p:spPr>
          <a:xfrm>
            <a:off x="3291841" y="3209546"/>
            <a:ext cx="2743200" cy="2624327"/>
          </a:xfrm>
          <a:prstGeom prst="rect">
            <a:avLst/>
          </a:prstGeom>
        </p:spPr>
        <p:txBody>
          <a:bodyPr/>
          <a:lstStyle>
            <a:lvl1pPr>
              <a:defRPr>
                <a:solidFill>
                  <a:schemeClr val="accent2"/>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5" name="Picture 34" descr="2020 Census logo">
            <a:extLst>
              <a:ext uri="{FF2B5EF4-FFF2-40B4-BE49-F238E27FC236}">
                <a16:creationId xmlns:a16="http://schemas.microsoft.com/office/drawing/2014/main" id="{006B4A8D-FE66-484A-81D1-FBD7E940D79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432709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s - Green">
    <p:bg>
      <p:bgPr>
        <a:solidFill>
          <a:schemeClr val="accent3"/>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8" name="Straight Connector 27">
            <a:extLst>
              <a:ext uri="{FF2B5EF4-FFF2-40B4-BE49-F238E27FC236}">
                <a16:creationId xmlns:a16="http://schemas.microsoft.com/office/drawing/2014/main" id="{C5F44010-545A-416C-AFC8-6CE2089218B2}"/>
              </a:ext>
            </a:extLst>
          </p:cNvPr>
          <p:cNvCxnSpPr>
            <a:cxnSpLocks/>
          </p:cNvCxnSpPr>
          <p:nvPr userDrawn="1"/>
        </p:nvCxnSpPr>
        <p:spPr>
          <a:xfrm>
            <a:off x="894849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CCAB02-7C5B-4CF0-9FB5-83E195B162B4}"/>
              </a:ext>
            </a:extLst>
          </p:cNvPr>
          <p:cNvCxnSpPr>
            <a:cxnSpLocks/>
          </p:cNvCxnSpPr>
          <p:nvPr userDrawn="1"/>
        </p:nvCxnSpPr>
        <p:spPr>
          <a:xfrm>
            <a:off x="609734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6966AD-2E08-45CF-BF9C-688D3F08D985}"/>
              </a:ext>
            </a:extLst>
          </p:cNvPr>
          <p:cNvCxnSpPr>
            <a:cxnSpLocks/>
          </p:cNvCxnSpPr>
          <p:nvPr userDrawn="1"/>
        </p:nvCxnSpPr>
        <p:spPr>
          <a:xfrm>
            <a:off x="3230321"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4" y="1127599"/>
            <a:ext cx="11251341"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4"/>
                </a:solidFill>
              </a:defRPr>
            </a:lvl1pPr>
          </a:lstStyle>
          <a:p>
            <a:r>
              <a:rPr lang="en-US" dirty="0"/>
              <a:t>Headline goes here</a:t>
            </a:r>
          </a:p>
        </p:txBody>
      </p:sp>
      <p:cxnSp>
        <p:nvCxnSpPr>
          <p:cNvPr id="30" name="Straight Arrow Connector 29">
            <a:extLst>
              <a:ext uri="{FF2B5EF4-FFF2-40B4-BE49-F238E27FC236}">
                <a16:creationId xmlns:a16="http://schemas.microsoft.com/office/drawing/2014/main" id="{850A4B9B-63F8-9D49-B297-32E96EFF4C0E}"/>
              </a:ext>
            </a:extLst>
          </p:cNvPr>
          <p:cNvCxnSpPr/>
          <p:nvPr userDrawn="1"/>
        </p:nvCxnSpPr>
        <p:spPr>
          <a:xfrm>
            <a:off x="2663371" y="2675617"/>
            <a:ext cx="1045028" cy="0"/>
          </a:xfrm>
          <a:prstGeom prst="straightConnector1">
            <a:avLst/>
          </a:prstGeom>
          <a:ln w="38100">
            <a:solidFill>
              <a:schemeClr val="accent3"/>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277DE67-52E8-9946-8F5A-550D366B4D4B}"/>
              </a:ext>
            </a:extLst>
          </p:cNvPr>
          <p:cNvCxnSpPr/>
          <p:nvPr userDrawn="1"/>
        </p:nvCxnSpPr>
        <p:spPr>
          <a:xfrm>
            <a:off x="5573551" y="2675617"/>
            <a:ext cx="1045028" cy="0"/>
          </a:xfrm>
          <a:prstGeom prst="straightConnector1">
            <a:avLst/>
          </a:prstGeom>
          <a:ln w="38100">
            <a:solidFill>
              <a:schemeClr val="accent3"/>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FD048B9-7C44-1745-B4F6-38CD0FA4AFF1}"/>
              </a:ext>
            </a:extLst>
          </p:cNvPr>
          <p:cNvCxnSpPr/>
          <p:nvPr userDrawn="1"/>
        </p:nvCxnSpPr>
        <p:spPr>
          <a:xfrm>
            <a:off x="8428067" y="2675617"/>
            <a:ext cx="1045028" cy="0"/>
          </a:xfrm>
          <a:prstGeom prst="straightConnector1">
            <a:avLst/>
          </a:prstGeom>
          <a:ln w="38100">
            <a:solidFill>
              <a:schemeClr val="accent3"/>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Picture Placeholder 4">
            <a:extLst>
              <a:ext uri="{FF2B5EF4-FFF2-40B4-BE49-F238E27FC236}">
                <a16:creationId xmlns:a16="http://schemas.microsoft.com/office/drawing/2014/main" id="{C4B92E95-60A7-034D-968D-9EC180BE23CB}"/>
              </a:ext>
            </a:extLst>
          </p:cNvPr>
          <p:cNvSpPr>
            <a:spLocks noGrp="1"/>
          </p:cNvSpPr>
          <p:nvPr>
            <p:ph type="pic" sz="quarter" idx="14" hasCustomPrompt="1"/>
          </p:nvPr>
        </p:nvSpPr>
        <p:spPr>
          <a:xfrm>
            <a:off x="9825016" y="2227942"/>
            <a:ext cx="914401" cy="914401"/>
          </a:xfrm>
          <a:prstGeom prst="rect">
            <a:avLst/>
          </a:prstGeom>
        </p:spPr>
        <p:txBody>
          <a:bodyPr>
            <a:noAutofit/>
          </a:bodyPr>
          <a:lstStyle/>
          <a:p>
            <a:r>
              <a:rPr lang="en-US" dirty="0"/>
              <a:t>Picture</a:t>
            </a:r>
          </a:p>
        </p:txBody>
      </p:sp>
      <p:sp>
        <p:nvSpPr>
          <p:cNvPr id="34" name="Picture Placeholder 3">
            <a:extLst>
              <a:ext uri="{FF2B5EF4-FFF2-40B4-BE49-F238E27FC236}">
                <a16:creationId xmlns:a16="http://schemas.microsoft.com/office/drawing/2014/main" id="{B936C326-A088-1B48-B9EB-3ABCC3A01607}"/>
              </a:ext>
            </a:extLst>
          </p:cNvPr>
          <p:cNvSpPr>
            <a:spLocks noGrp="1"/>
          </p:cNvSpPr>
          <p:nvPr>
            <p:ph type="pic" sz="quarter" idx="17" hasCustomPrompt="1"/>
          </p:nvPr>
        </p:nvSpPr>
        <p:spPr>
          <a:xfrm>
            <a:off x="6966216" y="2227942"/>
            <a:ext cx="914401" cy="914401"/>
          </a:xfrm>
          <a:prstGeom prst="rect">
            <a:avLst/>
          </a:prstGeom>
        </p:spPr>
        <p:txBody>
          <a:bodyPr>
            <a:noAutofit/>
          </a:bodyPr>
          <a:lstStyle/>
          <a:p>
            <a:r>
              <a:rPr lang="en-US" dirty="0"/>
              <a:t>Picture</a:t>
            </a:r>
          </a:p>
        </p:txBody>
      </p:sp>
      <p:sp>
        <p:nvSpPr>
          <p:cNvPr id="35" name="Picture Placeholder 2">
            <a:extLst>
              <a:ext uri="{FF2B5EF4-FFF2-40B4-BE49-F238E27FC236}">
                <a16:creationId xmlns:a16="http://schemas.microsoft.com/office/drawing/2014/main" id="{DF30D3E6-6B16-A04B-BA8A-488DCDDA7ED2}"/>
              </a:ext>
            </a:extLst>
          </p:cNvPr>
          <p:cNvSpPr>
            <a:spLocks noGrp="1"/>
          </p:cNvSpPr>
          <p:nvPr>
            <p:ph type="pic" sz="quarter" idx="15" hasCustomPrompt="1"/>
          </p:nvPr>
        </p:nvSpPr>
        <p:spPr>
          <a:xfrm>
            <a:off x="4117565" y="2227942"/>
            <a:ext cx="914401" cy="914401"/>
          </a:xfrm>
          <a:prstGeom prst="rect">
            <a:avLst/>
          </a:prstGeom>
        </p:spPr>
        <p:txBody>
          <a:bodyPr>
            <a:noAutofit/>
          </a:bodyPr>
          <a:lstStyle/>
          <a:p>
            <a:r>
              <a:rPr lang="en-US" dirty="0"/>
              <a:t>Picture</a:t>
            </a:r>
          </a:p>
        </p:txBody>
      </p:sp>
      <p:sp>
        <p:nvSpPr>
          <p:cNvPr id="36" name="Picture Placeholder 1">
            <a:extLst>
              <a:ext uri="{FF2B5EF4-FFF2-40B4-BE49-F238E27FC236}">
                <a16:creationId xmlns:a16="http://schemas.microsoft.com/office/drawing/2014/main" id="{9B2AB4AF-25C9-2140-99DE-3E9D1EDDD5CF}"/>
              </a:ext>
            </a:extLst>
          </p:cNvPr>
          <p:cNvSpPr>
            <a:spLocks noGrp="1"/>
          </p:cNvSpPr>
          <p:nvPr>
            <p:ph type="pic" sz="quarter" idx="13" hasCustomPrompt="1"/>
          </p:nvPr>
        </p:nvSpPr>
        <p:spPr>
          <a:xfrm>
            <a:off x="1259953" y="2227942"/>
            <a:ext cx="914401" cy="914401"/>
          </a:xfrm>
          <a:prstGeom prst="rect">
            <a:avLst/>
          </a:prstGeom>
        </p:spPr>
        <p:txBody>
          <a:bodyPr>
            <a:noAutofit/>
          </a:bodyPr>
          <a:lstStyle/>
          <a:p>
            <a:r>
              <a:rPr lang="en-US" dirty="0"/>
              <a:t>Picture</a:t>
            </a:r>
          </a:p>
        </p:txBody>
      </p:sp>
      <p:sp>
        <p:nvSpPr>
          <p:cNvPr id="38" name="Slide Number Placeholder 5">
            <a:extLst>
              <a:ext uri="{FF2B5EF4-FFF2-40B4-BE49-F238E27FC236}">
                <a16:creationId xmlns:a16="http://schemas.microsoft.com/office/drawing/2014/main" id="{9E11625B-F302-5D48-A8C6-1E1FDBBC49D2}"/>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9" name="Footer Placeholder 4">
            <a:extLst>
              <a:ext uri="{FF2B5EF4-FFF2-40B4-BE49-F238E27FC236}">
                <a16:creationId xmlns:a16="http://schemas.microsoft.com/office/drawing/2014/main" id="{13AAA8A7-64A9-E547-ADDB-DC0774BE77CA}"/>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40" name="Text Placeholder 4">
            <a:extLst>
              <a:ext uri="{FF2B5EF4-FFF2-40B4-BE49-F238E27FC236}">
                <a16:creationId xmlns:a16="http://schemas.microsoft.com/office/drawing/2014/main" id="{7713C58C-F8AA-274E-8737-677A80ABED5C}"/>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9" name="Text Placeholder 5">
            <a:extLst>
              <a:ext uri="{FF2B5EF4-FFF2-40B4-BE49-F238E27FC236}">
                <a16:creationId xmlns:a16="http://schemas.microsoft.com/office/drawing/2014/main" id="{3CC36952-E6F3-9F4F-A699-D3C1376118B9}"/>
              </a:ext>
            </a:extLst>
          </p:cNvPr>
          <p:cNvSpPr>
            <a:spLocks noGrp="1"/>
          </p:cNvSpPr>
          <p:nvPr>
            <p:ph type="body" sz="quarter" idx="20"/>
          </p:nvPr>
        </p:nvSpPr>
        <p:spPr>
          <a:xfrm>
            <a:off x="429771" y="3209546"/>
            <a:ext cx="2743200" cy="2624327"/>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5">
            <a:extLst>
              <a:ext uri="{FF2B5EF4-FFF2-40B4-BE49-F238E27FC236}">
                <a16:creationId xmlns:a16="http://schemas.microsoft.com/office/drawing/2014/main" id="{51DF698B-B83E-1344-9E1E-2A24F44267A9}"/>
              </a:ext>
            </a:extLst>
          </p:cNvPr>
          <p:cNvSpPr>
            <a:spLocks noGrp="1"/>
          </p:cNvSpPr>
          <p:nvPr>
            <p:ph type="body" sz="quarter" idx="21"/>
          </p:nvPr>
        </p:nvSpPr>
        <p:spPr>
          <a:xfrm>
            <a:off x="6135626" y="3209546"/>
            <a:ext cx="2743200" cy="2624327"/>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5">
            <a:extLst>
              <a:ext uri="{FF2B5EF4-FFF2-40B4-BE49-F238E27FC236}">
                <a16:creationId xmlns:a16="http://schemas.microsoft.com/office/drawing/2014/main" id="{911776F8-2F68-9948-B9A7-98E826D66CC6}"/>
              </a:ext>
            </a:extLst>
          </p:cNvPr>
          <p:cNvSpPr>
            <a:spLocks noGrp="1"/>
          </p:cNvSpPr>
          <p:nvPr>
            <p:ph type="body" sz="quarter" idx="22"/>
          </p:nvPr>
        </p:nvSpPr>
        <p:spPr>
          <a:xfrm>
            <a:off x="8997696" y="3209546"/>
            <a:ext cx="2743200" cy="2624327"/>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5">
            <a:extLst>
              <a:ext uri="{FF2B5EF4-FFF2-40B4-BE49-F238E27FC236}">
                <a16:creationId xmlns:a16="http://schemas.microsoft.com/office/drawing/2014/main" id="{0FBCAAC0-817F-A34E-84B9-BF0AA0858F7E}"/>
              </a:ext>
            </a:extLst>
          </p:cNvPr>
          <p:cNvSpPr>
            <a:spLocks noGrp="1"/>
          </p:cNvSpPr>
          <p:nvPr>
            <p:ph type="body" sz="quarter" idx="23"/>
          </p:nvPr>
        </p:nvSpPr>
        <p:spPr>
          <a:xfrm>
            <a:off x="3291841" y="3209546"/>
            <a:ext cx="2743200" cy="2624327"/>
          </a:xfrm>
          <a:prstGeom prst="rect">
            <a:avLst/>
          </a:prstGeom>
        </p:spPr>
        <p:txBody>
          <a:bodyPr/>
          <a:lstStyle>
            <a:lvl1pPr>
              <a:defRPr>
                <a:solidFill>
                  <a:schemeClr val="accent4"/>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3" name="Picture 42" descr="2020 Census logo">
            <a:extLst>
              <a:ext uri="{FF2B5EF4-FFF2-40B4-BE49-F238E27FC236}">
                <a16:creationId xmlns:a16="http://schemas.microsoft.com/office/drawing/2014/main" id="{9DCE16E8-AFEC-474F-B637-3D4F678F87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596010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cess - Blue">
    <p:bg>
      <p:bgPr>
        <a:solidFill>
          <a:schemeClr val="accent5"/>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8" name="Straight Connector 27">
            <a:extLst>
              <a:ext uri="{FF2B5EF4-FFF2-40B4-BE49-F238E27FC236}">
                <a16:creationId xmlns:a16="http://schemas.microsoft.com/office/drawing/2014/main" id="{C5F44010-545A-416C-AFC8-6CE2089218B2}"/>
              </a:ext>
            </a:extLst>
          </p:cNvPr>
          <p:cNvCxnSpPr>
            <a:cxnSpLocks/>
          </p:cNvCxnSpPr>
          <p:nvPr userDrawn="1"/>
        </p:nvCxnSpPr>
        <p:spPr>
          <a:xfrm>
            <a:off x="894849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CCAB02-7C5B-4CF0-9FB5-83E195B162B4}"/>
              </a:ext>
            </a:extLst>
          </p:cNvPr>
          <p:cNvCxnSpPr>
            <a:cxnSpLocks/>
          </p:cNvCxnSpPr>
          <p:nvPr userDrawn="1"/>
        </p:nvCxnSpPr>
        <p:spPr>
          <a:xfrm>
            <a:off x="609734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6966AD-2E08-45CF-BF9C-688D3F08D985}"/>
              </a:ext>
            </a:extLst>
          </p:cNvPr>
          <p:cNvCxnSpPr>
            <a:cxnSpLocks/>
          </p:cNvCxnSpPr>
          <p:nvPr userDrawn="1"/>
        </p:nvCxnSpPr>
        <p:spPr>
          <a:xfrm>
            <a:off x="3230321"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4" y="1127599"/>
            <a:ext cx="11251341"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5"/>
                </a:solidFill>
              </a:defRPr>
            </a:lvl1pPr>
          </a:lstStyle>
          <a:p>
            <a:r>
              <a:rPr lang="en-US" dirty="0"/>
              <a:t>Headline goes here</a:t>
            </a:r>
          </a:p>
        </p:txBody>
      </p:sp>
      <p:cxnSp>
        <p:nvCxnSpPr>
          <p:cNvPr id="30" name="Straight Arrow Connector 29">
            <a:extLst>
              <a:ext uri="{FF2B5EF4-FFF2-40B4-BE49-F238E27FC236}">
                <a16:creationId xmlns:a16="http://schemas.microsoft.com/office/drawing/2014/main" id="{45B896EE-AE72-884D-BB72-13872816D612}"/>
              </a:ext>
            </a:extLst>
          </p:cNvPr>
          <p:cNvCxnSpPr/>
          <p:nvPr userDrawn="1"/>
        </p:nvCxnSpPr>
        <p:spPr>
          <a:xfrm>
            <a:off x="2663371" y="2675617"/>
            <a:ext cx="1045028" cy="0"/>
          </a:xfrm>
          <a:prstGeom prst="straightConnector1">
            <a:avLst/>
          </a:prstGeom>
          <a:ln w="38100">
            <a:solidFill>
              <a:schemeClr val="accent5"/>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A4545E-642D-8D44-B601-FFDD7BD9B377}"/>
              </a:ext>
            </a:extLst>
          </p:cNvPr>
          <p:cNvCxnSpPr/>
          <p:nvPr userDrawn="1"/>
        </p:nvCxnSpPr>
        <p:spPr>
          <a:xfrm>
            <a:off x="5573551" y="2675617"/>
            <a:ext cx="1045028" cy="0"/>
          </a:xfrm>
          <a:prstGeom prst="straightConnector1">
            <a:avLst/>
          </a:prstGeom>
          <a:ln w="38100">
            <a:solidFill>
              <a:schemeClr val="accent5"/>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27709A3-9A57-974C-A3BC-7B6299FFE380}"/>
              </a:ext>
            </a:extLst>
          </p:cNvPr>
          <p:cNvCxnSpPr/>
          <p:nvPr userDrawn="1"/>
        </p:nvCxnSpPr>
        <p:spPr>
          <a:xfrm>
            <a:off x="8428067" y="2675617"/>
            <a:ext cx="1045028" cy="0"/>
          </a:xfrm>
          <a:prstGeom prst="straightConnector1">
            <a:avLst/>
          </a:prstGeom>
          <a:ln w="38100">
            <a:solidFill>
              <a:schemeClr val="accent5"/>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Picture Placeholder 4">
            <a:extLst>
              <a:ext uri="{FF2B5EF4-FFF2-40B4-BE49-F238E27FC236}">
                <a16:creationId xmlns:a16="http://schemas.microsoft.com/office/drawing/2014/main" id="{57C14648-6A1D-914B-B9C5-E7D9771828F9}"/>
              </a:ext>
            </a:extLst>
          </p:cNvPr>
          <p:cNvSpPr>
            <a:spLocks noGrp="1"/>
          </p:cNvSpPr>
          <p:nvPr>
            <p:ph type="pic" sz="quarter" idx="14" hasCustomPrompt="1"/>
          </p:nvPr>
        </p:nvSpPr>
        <p:spPr>
          <a:xfrm>
            <a:off x="9825016" y="2227942"/>
            <a:ext cx="914401" cy="914401"/>
          </a:xfrm>
          <a:prstGeom prst="rect">
            <a:avLst/>
          </a:prstGeom>
        </p:spPr>
        <p:txBody>
          <a:bodyPr>
            <a:noAutofit/>
          </a:bodyPr>
          <a:lstStyle/>
          <a:p>
            <a:r>
              <a:rPr lang="en-US" dirty="0"/>
              <a:t>Picture</a:t>
            </a:r>
          </a:p>
        </p:txBody>
      </p:sp>
      <p:sp>
        <p:nvSpPr>
          <p:cNvPr id="34" name="Picture Placeholder 3">
            <a:extLst>
              <a:ext uri="{FF2B5EF4-FFF2-40B4-BE49-F238E27FC236}">
                <a16:creationId xmlns:a16="http://schemas.microsoft.com/office/drawing/2014/main" id="{8413AD55-E893-3640-BBD4-F36F9BA74072}"/>
              </a:ext>
            </a:extLst>
          </p:cNvPr>
          <p:cNvSpPr>
            <a:spLocks noGrp="1"/>
          </p:cNvSpPr>
          <p:nvPr>
            <p:ph type="pic" sz="quarter" idx="17" hasCustomPrompt="1"/>
          </p:nvPr>
        </p:nvSpPr>
        <p:spPr>
          <a:xfrm>
            <a:off x="6966216" y="2227942"/>
            <a:ext cx="914401" cy="914401"/>
          </a:xfrm>
          <a:prstGeom prst="rect">
            <a:avLst/>
          </a:prstGeom>
        </p:spPr>
        <p:txBody>
          <a:bodyPr>
            <a:noAutofit/>
          </a:bodyPr>
          <a:lstStyle/>
          <a:p>
            <a:r>
              <a:rPr lang="en-US" dirty="0"/>
              <a:t>Picture</a:t>
            </a:r>
          </a:p>
        </p:txBody>
      </p:sp>
      <p:sp>
        <p:nvSpPr>
          <p:cNvPr id="35" name="Picture Placeholder 2">
            <a:extLst>
              <a:ext uri="{FF2B5EF4-FFF2-40B4-BE49-F238E27FC236}">
                <a16:creationId xmlns:a16="http://schemas.microsoft.com/office/drawing/2014/main" id="{D5E0B291-4491-E94E-8059-30874598B53C}"/>
              </a:ext>
            </a:extLst>
          </p:cNvPr>
          <p:cNvSpPr>
            <a:spLocks noGrp="1"/>
          </p:cNvSpPr>
          <p:nvPr>
            <p:ph type="pic" sz="quarter" idx="15" hasCustomPrompt="1"/>
          </p:nvPr>
        </p:nvSpPr>
        <p:spPr>
          <a:xfrm>
            <a:off x="4117565" y="2227942"/>
            <a:ext cx="914401" cy="914401"/>
          </a:xfrm>
          <a:prstGeom prst="rect">
            <a:avLst/>
          </a:prstGeom>
        </p:spPr>
        <p:txBody>
          <a:bodyPr>
            <a:noAutofit/>
          </a:bodyPr>
          <a:lstStyle/>
          <a:p>
            <a:r>
              <a:rPr lang="en-US" dirty="0"/>
              <a:t>Picture</a:t>
            </a:r>
          </a:p>
        </p:txBody>
      </p:sp>
      <p:sp>
        <p:nvSpPr>
          <p:cNvPr id="36" name="Picture Placeholder 1">
            <a:extLst>
              <a:ext uri="{FF2B5EF4-FFF2-40B4-BE49-F238E27FC236}">
                <a16:creationId xmlns:a16="http://schemas.microsoft.com/office/drawing/2014/main" id="{F3A4DA3F-9C09-434E-A8C1-BA30BE19A0E5}"/>
              </a:ext>
            </a:extLst>
          </p:cNvPr>
          <p:cNvSpPr>
            <a:spLocks noGrp="1"/>
          </p:cNvSpPr>
          <p:nvPr>
            <p:ph type="pic" sz="quarter" idx="13" hasCustomPrompt="1"/>
          </p:nvPr>
        </p:nvSpPr>
        <p:spPr>
          <a:xfrm>
            <a:off x="1259953" y="2227942"/>
            <a:ext cx="914401" cy="914401"/>
          </a:xfrm>
          <a:prstGeom prst="rect">
            <a:avLst/>
          </a:prstGeom>
        </p:spPr>
        <p:txBody>
          <a:bodyPr>
            <a:noAutofit/>
          </a:bodyPr>
          <a:lstStyle/>
          <a:p>
            <a:r>
              <a:rPr lang="en-US" dirty="0"/>
              <a:t>Picture</a:t>
            </a:r>
          </a:p>
        </p:txBody>
      </p:sp>
      <p:sp>
        <p:nvSpPr>
          <p:cNvPr id="38" name="Slide Number Placeholder 5">
            <a:extLst>
              <a:ext uri="{FF2B5EF4-FFF2-40B4-BE49-F238E27FC236}">
                <a16:creationId xmlns:a16="http://schemas.microsoft.com/office/drawing/2014/main" id="{AEC4C9FA-E2F3-3A47-9A5B-2066DB7A864F}"/>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9" name="Footer Placeholder 4">
            <a:extLst>
              <a:ext uri="{FF2B5EF4-FFF2-40B4-BE49-F238E27FC236}">
                <a16:creationId xmlns:a16="http://schemas.microsoft.com/office/drawing/2014/main" id="{D6BF7596-8427-B540-8E0C-05897004C1FD}"/>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40" name="Text Placeholder 4">
            <a:extLst>
              <a:ext uri="{FF2B5EF4-FFF2-40B4-BE49-F238E27FC236}">
                <a16:creationId xmlns:a16="http://schemas.microsoft.com/office/drawing/2014/main" id="{9AED4C19-4BDA-CC4D-8223-308BC256A352}"/>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9" name="Text Placeholder 5">
            <a:extLst>
              <a:ext uri="{FF2B5EF4-FFF2-40B4-BE49-F238E27FC236}">
                <a16:creationId xmlns:a16="http://schemas.microsoft.com/office/drawing/2014/main" id="{E756EF73-071F-B140-A279-B53B0C12C982}"/>
              </a:ext>
            </a:extLst>
          </p:cNvPr>
          <p:cNvSpPr>
            <a:spLocks noGrp="1"/>
          </p:cNvSpPr>
          <p:nvPr>
            <p:ph type="body" sz="quarter" idx="20"/>
          </p:nvPr>
        </p:nvSpPr>
        <p:spPr>
          <a:xfrm>
            <a:off x="429771" y="3209546"/>
            <a:ext cx="2743200" cy="2624327"/>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5">
            <a:extLst>
              <a:ext uri="{FF2B5EF4-FFF2-40B4-BE49-F238E27FC236}">
                <a16:creationId xmlns:a16="http://schemas.microsoft.com/office/drawing/2014/main" id="{9A531CFA-1195-B94F-ACDB-B2E72570ECFF}"/>
              </a:ext>
            </a:extLst>
          </p:cNvPr>
          <p:cNvSpPr>
            <a:spLocks noGrp="1"/>
          </p:cNvSpPr>
          <p:nvPr>
            <p:ph type="body" sz="quarter" idx="21"/>
          </p:nvPr>
        </p:nvSpPr>
        <p:spPr>
          <a:xfrm>
            <a:off x="6135626" y="3209546"/>
            <a:ext cx="2743200" cy="2624327"/>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5">
            <a:extLst>
              <a:ext uri="{FF2B5EF4-FFF2-40B4-BE49-F238E27FC236}">
                <a16:creationId xmlns:a16="http://schemas.microsoft.com/office/drawing/2014/main" id="{72C0F840-B598-E44B-983D-59DD56D57724}"/>
              </a:ext>
            </a:extLst>
          </p:cNvPr>
          <p:cNvSpPr>
            <a:spLocks noGrp="1"/>
          </p:cNvSpPr>
          <p:nvPr>
            <p:ph type="body" sz="quarter" idx="22"/>
          </p:nvPr>
        </p:nvSpPr>
        <p:spPr>
          <a:xfrm>
            <a:off x="8997696" y="3209546"/>
            <a:ext cx="2743200" cy="2624327"/>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5">
            <a:extLst>
              <a:ext uri="{FF2B5EF4-FFF2-40B4-BE49-F238E27FC236}">
                <a16:creationId xmlns:a16="http://schemas.microsoft.com/office/drawing/2014/main" id="{3BEF7441-6B07-AF4D-8FC9-6757ABCF6E6A}"/>
              </a:ext>
            </a:extLst>
          </p:cNvPr>
          <p:cNvSpPr>
            <a:spLocks noGrp="1"/>
          </p:cNvSpPr>
          <p:nvPr>
            <p:ph type="body" sz="quarter" idx="23"/>
          </p:nvPr>
        </p:nvSpPr>
        <p:spPr>
          <a:xfrm>
            <a:off x="3291841" y="3209546"/>
            <a:ext cx="2743200" cy="2624327"/>
          </a:xfrm>
          <a:prstGeom prst="rect">
            <a:avLst/>
          </a:prstGeom>
        </p:spPr>
        <p:txBody>
          <a:bodyPr/>
          <a:lstStyle>
            <a:lvl1pPr>
              <a:defRPr>
                <a:solidFill>
                  <a:schemeClr val="accent5"/>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3" name="Picture 42" descr="2020 Census logo">
            <a:extLst>
              <a:ext uri="{FF2B5EF4-FFF2-40B4-BE49-F238E27FC236}">
                <a16:creationId xmlns:a16="http://schemas.microsoft.com/office/drawing/2014/main" id="{7C59A0CF-87E3-4462-A34B-4C02390565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447078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Red">
    <p:bg>
      <p:bgPr>
        <a:solidFill>
          <a:schemeClr val="accent6"/>
        </a:solidFill>
        <a:effectLst/>
      </p:bgPr>
    </p:bg>
    <p:spTree>
      <p:nvGrpSpPr>
        <p:cNvPr id="1" name=""/>
        <p:cNvGrpSpPr/>
        <p:nvPr/>
      </p:nvGrpSpPr>
      <p:grpSpPr>
        <a:xfrm>
          <a:off x="0" y="0"/>
          <a:ext cx="0" cy="0"/>
          <a:chOff x="0" y="0"/>
          <a:chExt cx="0" cy="0"/>
        </a:xfrm>
      </p:grpSpPr>
      <p:sp>
        <p:nvSpPr>
          <p:cNvPr id="4" name="White box">
            <a:extLst>
              <a:ext uri="{FF2B5EF4-FFF2-40B4-BE49-F238E27FC236}">
                <a16:creationId xmlns:a16="http://schemas.microsoft.com/office/drawing/2014/main" id="{A0517E70-C482-45A7-9DA5-8CA6D0F354C8}"/>
              </a:ext>
            </a:extLst>
          </p:cNvPr>
          <p:cNvSpPr/>
          <p:nvPr userDrawn="1"/>
        </p:nvSpPr>
        <p:spPr>
          <a:xfrm>
            <a:off x="148281" y="163288"/>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21" name="Picture 20" descr="2020 Census logo">
            <a:extLst>
              <a:ext uri="{FF2B5EF4-FFF2-40B4-BE49-F238E27FC236}">
                <a16:creationId xmlns:a16="http://schemas.microsoft.com/office/drawing/2014/main" id="{582EB22C-F569-47FA-91B6-6150F9136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3" name="Subtitle 2">
            <a:extLst>
              <a:ext uri="{FF2B5EF4-FFF2-40B4-BE49-F238E27FC236}">
                <a16:creationId xmlns:a16="http://schemas.microsoft.com/office/drawing/2014/main" id="{5453560F-98B5-44B1-BF40-2B12B5C038B1}"/>
              </a:ext>
            </a:extLst>
          </p:cNvPr>
          <p:cNvSpPr>
            <a:spLocks noGrp="1"/>
          </p:cNvSpPr>
          <p:nvPr>
            <p:ph type="subTitle" idx="1" hasCustomPrompt="1"/>
          </p:nvPr>
        </p:nvSpPr>
        <p:spPr>
          <a:xfrm>
            <a:off x="3810002" y="4358367"/>
            <a:ext cx="4572000" cy="640081"/>
          </a:xfrm>
          <a:prstGeom prst="rect">
            <a:avLst/>
          </a:prstGeom>
        </p:spPr>
        <p:txBody>
          <a:bodyPr>
            <a:noAutofit/>
          </a:bodyPr>
          <a:lstStyle>
            <a:lvl1pPr marL="0" indent="0" algn="ctr" defTabSz="914563" rtl="0" eaLnBrk="1" latinLnBrk="0" hangingPunct="1">
              <a:lnSpc>
                <a:spcPct val="100000"/>
              </a:lnSpc>
              <a:spcBef>
                <a:spcPts val="0"/>
              </a:spcBef>
              <a:buFont typeface="Arial" panose="020B0604020202020204" pitchFamily="34" charset="0"/>
              <a:buNone/>
              <a:defRPr lang="en-US" sz="1600" b="0" kern="0" spc="0" baseline="0" dirty="0">
                <a:solidFill>
                  <a:schemeClr val="tx1"/>
                </a:solidFill>
                <a:latin typeface="+mj-lt"/>
                <a:ea typeface="+mn-ea"/>
                <a:cs typeface="+mn-cs"/>
              </a:defRPr>
            </a:lvl1pPr>
            <a:lvl2pPr marL="457283" indent="0" algn="ctr">
              <a:buNone/>
              <a:defRPr sz="2000"/>
            </a:lvl2pPr>
            <a:lvl3pPr marL="914563" indent="0" algn="ctr">
              <a:buNone/>
              <a:defRPr sz="1800"/>
            </a:lvl3pPr>
            <a:lvl4pPr marL="1371847" indent="0" algn="ctr">
              <a:buNone/>
              <a:defRPr sz="1600"/>
            </a:lvl4pPr>
            <a:lvl5pPr marL="1829130" indent="0" algn="ctr">
              <a:buNone/>
              <a:defRPr sz="1600"/>
            </a:lvl5pPr>
            <a:lvl6pPr marL="2286414" indent="0" algn="ctr">
              <a:buNone/>
              <a:defRPr sz="1600"/>
            </a:lvl6pPr>
            <a:lvl7pPr marL="2743693" indent="0" algn="ctr">
              <a:buNone/>
              <a:defRPr sz="1600"/>
            </a:lvl7pPr>
            <a:lvl8pPr marL="3200977" indent="0" algn="ctr">
              <a:buNone/>
              <a:defRPr sz="1600"/>
            </a:lvl8pPr>
            <a:lvl9pPr marL="3658260" indent="0" algn="ctr">
              <a:buNone/>
              <a:defRPr sz="1600"/>
            </a:lvl9pPr>
          </a:lstStyle>
          <a:p>
            <a:r>
              <a:rPr lang="en-US" dirty="0"/>
              <a:t>Month XX, XXXX</a:t>
            </a:r>
          </a:p>
        </p:txBody>
      </p:sp>
      <p:sp>
        <p:nvSpPr>
          <p:cNvPr id="10" name="Text Placeholder 2">
            <a:extLst>
              <a:ext uri="{FF2B5EF4-FFF2-40B4-BE49-F238E27FC236}">
                <a16:creationId xmlns:a16="http://schemas.microsoft.com/office/drawing/2014/main" id="{CC65FAAB-D49B-4633-B569-25B58908887F}"/>
              </a:ext>
            </a:extLst>
          </p:cNvPr>
          <p:cNvSpPr>
            <a:spLocks noGrp="1"/>
          </p:cNvSpPr>
          <p:nvPr>
            <p:ph type="body" idx="12" hasCustomPrompt="1"/>
          </p:nvPr>
        </p:nvSpPr>
        <p:spPr>
          <a:xfrm>
            <a:off x="3261362" y="3593592"/>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accent6"/>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15967"/>
            <a:ext cx="10240965" cy="1655762"/>
          </a:xfrm>
        </p:spPr>
        <p:txBody>
          <a:bodyPr anchor="b"/>
          <a:lstStyle>
            <a:lvl1pPr algn="ctr">
              <a:defRPr sz="3599" kern="0" spc="0" baseline="0">
                <a:solidFill>
                  <a:schemeClr val="accent6"/>
                </a:solidFill>
              </a:defRPr>
            </a:lvl1pPr>
          </a:lstStyle>
          <a:p>
            <a:r>
              <a:rPr lang="en-US" dirty="0"/>
              <a:t>Presentation title goes here</a:t>
            </a:r>
          </a:p>
        </p:txBody>
      </p:sp>
    </p:spTree>
    <p:extLst>
      <p:ext uri="{BB962C8B-B14F-4D97-AF65-F5344CB8AC3E}">
        <p14:creationId xmlns:p14="http://schemas.microsoft.com/office/powerpoint/2010/main" val="4267193964"/>
      </p:ext>
    </p:extLst>
  </p:cSld>
  <p:clrMapOvr>
    <a:masterClrMapping/>
  </p:clrMapOvr>
  <p:extLst>
    <p:ext uri="{DCECCB84-F9BA-43D5-87BE-67443E8EF086}">
      <p15:sldGuideLst xmlns:p15="http://schemas.microsoft.com/office/powerpoint/2012/main">
        <p15:guide id="1" orient="horz" pos="2112" userDrawn="1">
          <p15:clr>
            <a:srgbClr val="FBAE40"/>
          </p15:clr>
        </p15:guide>
        <p15:guide id="2" orient="horz" pos="177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s - Red">
    <p:bg>
      <p:bgPr>
        <a:solidFill>
          <a:schemeClr val="accent6"/>
        </a:solidFill>
        <a:effectLst/>
      </p:bgPr>
    </p:bg>
    <p:spTree>
      <p:nvGrpSpPr>
        <p:cNvPr id="1" name=""/>
        <p:cNvGrpSpPr/>
        <p:nvPr/>
      </p:nvGrpSpPr>
      <p:grpSpPr>
        <a:xfrm>
          <a:off x="0" y="0"/>
          <a:ext cx="0" cy="0"/>
          <a:chOff x="0" y="0"/>
          <a:chExt cx="0" cy="0"/>
        </a:xfrm>
      </p:grpSpPr>
      <p:sp>
        <p:nvSpPr>
          <p:cNvPr id="15" name="White box">
            <a:extLst>
              <a:ext uri="{FF2B5EF4-FFF2-40B4-BE49-F238E27FC236}">
                <a16:creationId xmlns:a16="http://schemas.microsoft.com/office/drawing/2014/main" id="{3FA5C219-962F-44F5-A008-1A889727DD19}"/>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cxnSp>
        <p:nvCxnSpPr>
          <p:cNvPr id="28" name="Straight Connector 27">
            <a:extLst>
              <a:ext uri="{FF2B5EF4-FFF2-40B4-BE49-F238E27FC236}">
                <a16:creationId xmlns:a16="http://schemas.microsoft.com/office/drawing/2014/main" id="{C5F44010-545A-416C-AFC8-6CE2089218B2}"/>
              </a:ext>
            </a:extLst>
          </p:cNvPr>
          <p:cNvCxnSpPr>
            <a:cxnSpLocks/>
          </p:cNvCxnSpPr>
          <p:nvPr userDrawn="1"/>
        </p:nvCxnSpPr>
        <p:spPr>
          <a:xfrm>
            <a:off x="894849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CCAB02-7C5B-4CF0-9FB5-83E195B162B4}"/>
              </a:ext>
            </a:extLst>
          </p:cNvPr>
          <p:cNvCxnSpPr>
            <a:cxnSpLocks/>
          </p:cNvCxnSpPr>
          <p:nvPr userDrawn="1"/>
        </p:nvCxnSpPr>
        <p:spPr>
          <a:xfrm>
            <a:off x="6097346"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6966AD-2E08-45CF-BF9C-688D3F08D985}"/>
              </a:ext>
            </a:extLst>
          </p:cNvPr>
          <p:cNvCxnSpPr>
            <a:cxnSpLocks/>
          </p:cNvCxnSpPr>
          <p:nvPr userDrawn="1"/>
        </p:nvCxnSpPr>
        <p:spPr>
          <a:xfrm>
            <a:off x="3230321" y="3299709"/>
            <a:ext cx="0" cy="25328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DA28210-AD7D-406E-B473-1CBE4ED98187}"/>
              </a:ext>
            </a:extLst>
          </p:cNvPr>
          <p:cNvSpPr>
            <a:spLocks noGrp="1"/>
          </p:cNvSpPr>
          <p:nvPr>
            <p:ph type="body" idx="12" hasCustomPrompt="1"/>
          </p:nvPr>
        </p:nvSpPr>
        <p:spPr>
          <a:xfrm>
            <a:off x="421644" y="1127599"/>
            <a:ext cx="11251341"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108127B8-8C14-47B2-A497-0C901009033F}"/>
              </a:ext>
            </a:extLst>
          </p:cNvPr>
          <p:cNvSpPr>
            <a:spLocks noGrp="1"/>
          </p:cNvSpPr>
          <p:nvPr>
            <p:ph type="title" hasCustomPrompt="1"/>
          </p:nvPr>
        </p:nvSpPr>
        <p:spPr>
          <a:xfrm>
            <a:off x="421647" y="320040"/>
            <a:ext cx="11251344" cy="876035"/>
          </a:xfrm>
        </p:spPr>
        <p:txBody>
          <a:bodyPr/>
          <a:lstStyle>
            <a:lvl1pPr>
              <a:defRPr>
                <a:solidFill>
                  <a:schemeClr val="accent6"/>
                </a:solidFill>
              </a:defRPr>
            </a:lvl1pPr>
          </a:lstStyle>
          <a:p>
            <a:r>
              <a:rPr lang="en-US" dirty="0"/>
              <a:t>Headline goes here</a:t>
            </a:r>
          </a:p>
        </p:txBody>
      </p:sp>
      <p:cxnSp>
        <p:nvCxnSpPr>
          <p:cNvPr id="30" name="Straight Arrow Connector 29">
            <a:extLst>
              <a:ext uri="{FF2B5EF4-FFF2-40B4-BE49-F238E27FC236}">
                <a16:creationId xmlns:a16="http://schemas.microsoft.com/office/drawing/2014/main" id="{00EF647B-6177-424B-9F7B-4818B6F01DCF}"/>
              </a:ext>
            </a:extLst>
          </p:cNvPr>
          <p:cNvCxnSpPr/>
          <p:nvPr userDrawn="1"/>
        </p:nvCxnSpPr>
        <p:spPr>
          <a:xfrm>
            <a:off x="2663371" y="2675617"/>
            <a:ext cx="1045028" cy="0"/>
          </a:xfrm>
          <a:prstGeom prst="straightConnector1">
            <a:avLst/>
          </a:prstGeom>
          <a:ln w="38100">
            <a:solidFill>
              <a:schemeClr val="accent6"/>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C043D03-8E35-BD48-9167-E8902C60F00B}"/>
              </a:ext>
            </a:extLst>
          </p:cNvPr>
          <p:cNvCxnSpPr/>
          <p:nvPr userDrawn="1"/>
        </p:nvCxnSpPr>
        <p:spPr>
          <a:xfrm>
            <a:off x="5573551" y="2675617"/>
            <a:ext cx="1045028" cy="0"/>
          </a:xfrm>
          <a:prstGeom prst="straightConnector1">
            <a:avLst/>
          </a:prstGeom>
          <a:ln w="38100">
            <a:solidFill>
              <a:schemeClr val="accent6"/>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94592F6-A53F-4745-A360-2A69854DE742}"/>
              </a:ext>
            </a:extLst>
          </p:cNvPr>
          <p:cNvCxnSpPr/>
          <p:nvPr userDrawn="1"/>
        </p:nvCxnSpPr>
        <p:spPr>
          <a:xfrm>
            <a:off x="8428067" y="2675617"/>
            <a:ext cx="1045028" cy="0"/>
          </a:xfrm>
          <a:prstGeom prst="straightConnector1">
            <a:avLst/>
          </a:prstGeom>
          <a:ln w="38100">
            <a:solidFill>
              <a:schemeClr val="accent6"/>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Picture Placeholder 4">
            <a:extLst>
              <a:ext uri="{FF2B5EF4-FFF2-40B4-BE49-F238E27FC236}">
                <a16:creationId xmlns:a16="http://schemas.microsoft.com/office/drawing/2014/main" id="{9640B3AC-4FCC-1F4C-9414-AD2975072D42}"/>
              </a:ext>
            </a:extLst>
          </p:cNvPr>
          <p:cNvSpPr>
            <a:spLocks noGrp="1"/>
          </p:cNvSpPr>
          <p:nvPr>
            <p:ph type="pic" sz="quarter" idx="14" hasCustomPrompt="1"/>
          </p:nvPr>
        </p:nvSpPr>
        <p:spPr>
          <a:xfrm>
            <a:off x="9825016" y="2227942"/>
            <a:ext cx="914401" cy="914401"/>
          </a:xfrm>
          <a:prstGeom prst="rect">
            <a:avLst/>
          </a:prstGeom>
        </p:spPr>
        <p:txBody>
          <a:bodyPr>
            <a:noAutofit/>
          </a:bodyPr>
          <a:lstStyle/>
          <a:p>
            <a:r>
              <a:rPr lang="en-US" dirty="0"/>
              <a:t>Picture</a:t>
            </a:r>
          </a:p>
        </p:txBody>
      </p:sp>
      <p:sp>
        <p:nvSpPr>
          <p:cNvPr id="34" name="Picture Placeholder 3">
            <a:extLst>
              <a:ext uri="{FF2B5EF4-FFF2-40B4-BE49-F238E27FC236}">
                <a16:creationId xmlns:a16="http://schemas.microsoft.com/office/drawing/2014/main" id="{484C86A3-ECAD-EA45-9C19-DB313A831F03}"/>
              </a:ext>
            </a:extLst>
          </p:cNvPr>
          <p:cNvSpPr>
            <a:spLocks noGrp="1"/>
          </p:cNvSpPr>
          <p:nvPr>
            <p:ph type="pic" sz="quarter" idx="17" hasCustomPrompt="1"/>
          </p:nvPr>
        </p:nvSpPr>
        <p:spPr>
          <a:xfrm>
            <a:off x="6966216" y="2227942"/>
            <a:ext cx="914401" cy="914401"/>
          </a:xfrm>
          <a:prstGeom prst="rect">
            <a:avLst/>
          </a:prstGeom>
        </p:spPr>
        <p:txBody>
          <a:bodyPr>
            <a:noAutofit/>
          </a:bodyPr>
          <a:lstStyle/>
          <a:p>
            <a:r>
              <a:rPr lang="en-US" dirty="0"/>
              <a:t>Picture</a:t>
            </a:r>
          </a:p>
        </p:txBody>
      </p:sp>
      <p:sp>
        <p:nvSpPr>
          <p:cNvPr id="35" name="Picture Placeholder 2">
            <a:extLst>
              <a:ext uri="{FF2B5EF4-FFF2-40B4-BE49-F238E27FC236}">
                <a16:creationId xmlns:a16="http://schemas.microsoft.com/office/drawing/2014/main" id="{722EFB70-3882-4747-BFDE-2ED4DA10B3E4}"/>
              </a:ext>
            </a:extLst>
          </p:cNvPr>
          <p:cNvSpPr>
            <a:spLocks noGrp="1"/>
          </p:cNvSpPr>
          <p:nvPr>
            <p:ph type="pic" sz="quarter" idx="15" hasCustomPrompt="1"/>
          </p:nvPr>
        </p:nvSpPr>
        <p:spPr>
          <a:xfrm>
            <a:off x="4117565" y="2227942"/>
            <a:ext cx="914401" cy="914401"/>
          </a:xfrm>
          <a:prstGeom prst="rect">
            <a:avLst/>
          </a:prstGeom>
        </p:spPr>
        <p:txBody>
          <a:bodyPr>
            <a:noAutofit/>
          </a:bodyPr>
          <a:lstStyle/>
          <a:p>
            <a:r>
              <a:rPr lang="en-US" dirty="0"/>
              <a:t>Picture</a:t>
            </a:r>
          </a:p>
        </p:txBody>
      </p:sp>
      <p:sp>
        <p:nvSpPr>
          <p:cNvPr id="36" name="Picture Placeholder 1">
            <a:extLst>
              <a:ext uri="{FF2B5EF4-FFF2-40B4-BE49-F238E27FC236}">
                <a16:creationId xmlns:a16="http://schemas.microsoft.com/office/drawing/2014/main" id="{58FC04C5-3671-064E-A97B-672762A761E3}"/>
              </a:ext>
            </a:extLst>
          </p:cNvPr>
          <p:cNvSpPr>
            <a:spLocks noGrp="1"/>
          </p:cNvSpPr>
          <p:nvPr>
            <p:ph type="pic" sz="quarter" idx="13" hasCustomPrompt="1"/>
          </p:nvPr>
        </p:nvSpPr>
        <p:spPr>
          <a:xfrm>
            <a:off x="1259953" y="2227942"/>
            <a:ext cx="914401" cy="914401"/>
          </a:xfrm>
          <a:prstGeom prst="rect">
            <a:avLst/>
          </a:prstGeom>
        </p:spPr>
        <p:txBody>
          <a:bodyPr>
            <a:noAutofit/>
          </a:bodyPr>
          <a:lstStyle/>
          <a:p>
            <a:r>
              <a:rPr lang="en-US" dirty="0"/>
              <a:t>Picture</a:t>
            </a:r>
          </a:p>
        </p:txBody>
      </p:sp>
      <p:sp>
        <p:nvSpPr>
          <p:cNvPr id="38" name="Slide Number Placeholder 5">
            <a:extLst>
              <a:ext uri="{FF2B5EF4-FFF2-40B4-BE49-F238E27FC236}">
                <a16:creationId xmlns:a16="http://schemas.microsoft.com/office/drawing/2014/main" id="{A6F87C09-F528-FC44-836E-6D0A6DB5E14B}"/>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9" name="Footer Placeholder 4">
            <a:extLst>
              <a:ext uri="{FF2B5EF4-FFF2-40B4-BE49-F238E27FC236}">
                <a16:creationId xmlns:a16="http://schemas.microsoft.com/office/drawing/2014/main" id="{FDB07AD8-7F84-2845-A8C2-BF9D2E0804B4}"/>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40" name="Text Placeholder 4">
            <a:extLst>
              <a:ext uri="{FF2B5EF4-FFF2-40B4-BE49-F238E27FC236}">
                <a16:creationId xmlns:a16="http://schemas.microsoft.com/office/drawing/2014/main" id="{87D795C8-1763-4341-9E0E-A7BE6F13F294}"/>
              </a:ext>
            </a:extLst>
          </p:cNvPr>
          <p:cNvSpPr>
            <a:spLocks noGrp="1"/>
          </p:cNvSpPr>
          <p:nvPr>
            <p:ph type="body" sz="quarter" idx="19"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29" name="Text Placeholder 5">
            <a:extLst>
              <a:ext uri="{FF2B5EF4-FFF2-40B4-BE49-F238E27FC236}">
                <a16:creationId xmlns:a16="http://schemas.microsoft.com/office/drawing/2014/main" id="{620ED0E3-E54B-6549-BDE2-7D63701020A5}"/>
              </a:ext>
            </a:extLst>
          </p:cNvPr>
          <p:cNvSpPr>
            <a:spLocks noGrp="1"/>
          </p:cNvSpPr>
          <p:nvPr>
            <p:ph type="body" sz="quarter" idx="20"/>
          </p:nvPr>
        </p:nvSpPr>
        <p:spPr>
          <a:xfrm>
            <a:off x="429771" y="3209546"/>
            <a:ext cx="2743200" cy="2624327"/>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5">
            <a:extLst>
              <a:ext uri="{FF2B5EF4-FFF2-40B4-BE49-F238E27FC236}">
                <a16:creationId xmlns:a16="http://schemas.microsoft.com/office/drawing/2014/main" id="{7643C0A2-A507-8247-A66A-A260AF6F5E20}"/>
              </a:ext>
            </a:extLst>
          </p:cNvPr>
          <p:cNvSpPr>
            <a:spLocks noGrp="1"/>
          </p:cNvSpPr>
          <p:nvPr>
            <p:ph type="body" sz="quarter" idx="21"/>
          </p:nvPr>
        </p:nvSpPr>
        <p:spPr>
          <a:xfrm>
            <a:off x="6135626" y="3209546"/>
            <a:ext cx="2743200" cy="2624327"/>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5">
            <a:extLst>
              <a:ext uri="{FF2B5EF4-FFF2-40B4-BE49-F238E27FC236}">
                <a16:creationId xmlns:a16="http://schemas.microsoft.com/office/drawing/2014/main" id="{616AB1C0-261F-FF40-B350-F2D298841B84}"/>
              </a:ext>
            </a:extLst>
          </p:cNvPr>
          <p:cNvSpPr>
            <a:spLocks noGrp="1"/>
          </p:cNvSpPr>
          <p:nvPr>
            <p:ph type="body" sz="quarter" idx="22"/>
          </p:nvPr>
        </p:nvSpPr>
        <p:spPr>
          <a:xfrm>
            <a:off x="8997696" y="3209546"/>
            <a:ext cx="2743200" cy="2624327"/>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5">
            <a:extLst>
              <a:ext uri="{FF2B5EF4-FFF2-40B4-BE49-F238E27FC236}">
                <a16:creationId xmlns:a16="http://schemas.microsoft.com/office/drawing/2014/main" id="{341A482F-8CD2-C640-8597-BC67005F41B3}"/>
              </a:ext>
            </a:extLst>
          </p:cNvPr>
          <p:cNvSpPr>
            <a:spLocks noGrp="1"/>
          </p:cNvSpPr>
          <p:nvPr>
            <p:ph type="body" sz="quarter" idx="23"/>
          </p:nvPr>
        </p:nvSpPr>
        <p:spPr>
          <a:xfrm>
            <a:off x="3291841" y="3209546"/>
            <a:ext cx="2743200" cy="2624327"/>
          </a:xfrm>
          <a:prstGeom prst="rect">
            <a:avLst/>
          </a:prstGeom>
        </p:spPr>
        <p:txBody>
          <a:bodyPr/>
          <a:lstStyle>
            <a:lvl1pPr>
              <a:defRPr>
                <a:solidFill>
                  <a:schemeClr val="accent6"/>
                </a:solidFill>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3" name="Picture 42" descr="2020 Census logo">
            <a:extLst>
              <a:ext uri="{FF2B5EF4-FFF2-40B4-BE49-F238E27FC236}">
                <a16:creationId xmlns:a16="http://schemas.microsoft.com/office/drawing/2014/main" id="{A5E90946-206B-48E2-9ECA-5D4BEAD332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605027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 Teal">
    <p:bg>
      <p:bgPr>
        <a:solidFill>
          <a:srgbClr val="0095A9"/>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0" name="Picture Placeholder 9">
            <a:extLst>
              <a:ext uri="{FF2B5EF4-FFF2-40B4-BE49-F238E27FC236}">
                <a16:creationId xmlns:a16="http://schemas.microsoft.com/office/drawing/2014/main" id="{8767556F-C377-4CB7-AA91-F8CA5AAB7561}"/>
              </a:ext>
            </a:extLst>
          </p:cNvPr>
          <p:cNvSpPr>
            <a:spLocks noGrp="1"/>
          </p:cNvSpPr>
          <p:nvPr>
            <p:ph type="pic" sz="quarter" idx="12"/>
          </p:nvPr>
        </p:nvSpPr>
        <p:spPr>
          <a:xfrm>
            <a:off x="147831" y="152401"/>
            <a:ext cx="11896342" cy="5678423"/>
          </a:xfrm>
          <a:prstGeom prst="rect">
            <a:avLst/>
          </a:prstGeom>
        </p:spPr>
        <p:txBody>
          <a:bodyPr/>
          <a:lstStyle/>
          <a:p>
            <a:r>
              <a:rPr lang="en-US" dirty="0"/>
              <a:t>Click icon to add picture</a:t>
            </a:r>
          </a:p>
        </p:txBody>
      </p:sp>
      <p:sp>
        <p:nvSpPr>
          <p:cNvPr id="11" name="Slide Number Placeholder 5">
            <a:extLst>
              <a:ext uri="{FF2B5EF4-FFF2-40B4-BE49-F238E27FC236}">
                <a16:creationId xmlns:a16="http://schemas.microsoft.com/office/drawing/2014/main" id="{0920C6A8-B717-5F4F-ADB4-3CED35C7ADDE}"/>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4" name="Footer Placeholder 4">
            <a:extLst>
              <a:ext uri="{FF2B5EF4-FFF2-40B4-BE49-F238E27FC236}">
                <a16:creationId xmlns:a16="http://schemas.microsoft.com/office/drawing/2014/main" id="{F1EF13C4-BCD9-E34F-9D87-353CFF8FCF37}"/>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2" name="Picture 11" descr="2020 Census logo">
            <a:extLst>
              <a:ext uri="{FF2B5EF4-FFF2-40B4-BE49-F238E27FC236}">
                <a16:creationId xmlns:a16="http://schemas.microsoft.com/office/drawing/2014/main" id="{98F7B62A-E91D-4500-A092-15869A99B6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717115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 Green">
    <p:bg>
      <p:bgPr>
        <a:solidFill>
          <a:srgbClr val="00996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0" name="Picture Placeholder 9">
            <a:extLst>
              <a:ext uri="{FF2B5EF4-FFF2-40B4-BE49-F238E27FC236}">
                <a16:creationId xmlns:a16="http://schemas.microsoft.com/office/drawing/2014/main" id="{8767556F-C377-4CB7-AA91-F8CA5AAB7561}"/>
              </a:ext>
            </a:extLst>
          </p:cNvPr>
          <p:cNvSpPr>
            <a:spLocks noGrp="1"/>
          </p:cNvSpPr>
          <p:nvPr>
            <p:ph type="pic" sz="quarter" idx="12"/>
          </p:nvPr>
        </p:nvSpPr>
        <p:spPr>
          <a:xfrm>
            <a:off x="147831" y="152401"/>
            <a:ext cx="11896342" cy="5678423"/>
          </a:xfrm>
          <a:prstGeom prst="rect">
            <a:avLst/>
          </a:prstGeom>
        </p:spPr>
        <p:txBody>
          <a:bodyPr/>
          <a:lstStyle/>
          <a:p>
            <a:r>
              <a:rPr lang="en-US" dirty="0"/>
              <a:t>Click icon to add picture</a:t>
            </a:r>
          </a:p>
        </p:txBody>
      </p:sp>
      <p:sp>
        <p:nvSpPr>
          <p:cNvPr id="13" name="Slide Number Placeholder 5">
            <a:extLst>
              <a:ext uri="{FF2B5EF4-FFF2-40B4-BE49-F238E27FC236}">
                <a16:creationId xmlns:a16="http://schemas.microsoft.com/office/drawing/2014/main" id="{B848EABB-305C-2141-80A6-69CAB4815D38}"/>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4" name="Footer Placeholder 4">
            <a:extLst>
              <a:ext uri="{FF2B5EF4-FFF2-40B4-BE49-F238E27FC236}">
                <a16:creationId xmlns:a16="http://schemas.microsoft.com/office/drawing/2014/main" id="{87E69188-14A0-3345-B73E-84FF7FCA1B5A}"/>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1" name="Picture 10" descr="2020 Census logo">
            <a:extLst>
              <a:ext uri="{FF2B5EF4-FFF2-40B4-BE49-F238E27FC236}">
                <a16:creationId xmlns:a16="http://schemas.microsoft.com/office/drawing/2014/main" id="{3277BAF6-F6FA-4222-8145-A6A3088417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750948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Blue">
    <p:bg>
      <p:bgPr>
        <a:solidFill>
          <a:srgbClr val="21549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0" name="Picture Placeholder 9">
            <a:extLst>
              <a:ext uri="{FF2B5EF4-FFF2-40B4-BE49-F238E27FC236}">
                <a16:creationId xmlns:a16="http://schemas.microsoft.com/office/drawing/2014/main" id="{8767556F-C377-4CB7-AA91-F8CA5AAB7561}"/>
              </a:ext>
            </a:extLst>
          </p:cNvPr>
          <p:cNvSpPr>
            <a:spLocks noGrp="1"/>
          </p:cNvSpPr>
          <p:nvPr>
            <p:ph type="pic" sz="quarter" idx="12"/>
          </p:nvPr>
        </p:nvSpPr>
        <p:spPr>
          <a:xfrm>
            <a:off x="147831" y="152401"/>
            <a:ext cx="11896342" cy="5678423"/>
          </a:xfrm>
          <a:prstGeom prst="rect">
            <a:avLst/>
          </a:prstGeom>
        </p:spPr>
        <p:txBody>
          <a:bodyPr/>
          <a:lstStyle/>
          <a:p>
            <a:r>
              <a:rPr lang="en-US" dirty="0"/>
              <a:t>Click icon to add picture</a:t>
            </a:r>
          </a:p>
        </p:txBody>
      </p:sp>
      <p:sp>
        <p:nvSpPr>
          <p:cNvPr id="13" name="Slide Number Placeholder 5">
            <a:extLst>
              <a:ext uri="{FF2B5EF4-FFF2-40B4-BE49-F238E27FC236}">
                <a16:creationId xmlns:a16="http://schemas.microsoft.com/office/drawing/2014/main" id="{D7B7EDE8-CF9E-314B-91D9-EBB070B5F112}"/>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4" name="Footer Placeholder 4">
            <a:extLst>
              <a:ext uri="{FF2B5EF4-FFF2-40B4-BE49-F238E27FC236}">
                <a16:creationId xmlns:a16="http://schemas.microsoft.com/office/drawing/2014/main" id="{0D2155FA-14C8-3043-B6F7-0F33771415E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1" name="Picture 10" descr="2020 Census logo">
            <a:extLst>
              <a:ext uri="{FF2B5EF4-FFF2-40B4-BE49-F238E27FC236}">
                <a16:creationId xmlns:a16="http://schemas.microsoft.com/office/drawing/2014/main" id="{AAEE8252-9CE4-47BE-9809-E4871F53D7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788688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 Red">
    <p:bg>
      <p:bgPr>
        <a:solidFill>
          <a:srgbClr val="9F274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0" name="Picture Placeholder 9">
            <a:extLst>
              <a:ext uri="{FF2B5EF4-FFF2-40B4-BE49-F238E27FC236}">
                <a16:creationId xmlns:a16="http://schemas.microsoft.com/office/drawing/2014/main" id="{8767556F-C377-4CB7-AA91-F8CA5AAB7561}"/>
              </a:ext>
            </a:extLst>
          </p:cNvPr>
          <p:cNvSpPr>
            <a:spLocks noGrp="1"/>
          </p:cNvSpPr>
          <p:nvPr>
            <p:ph type="pic" sz="quarter" idx="12"/>
          </p:nvPr>
        </p:nvSpPr>
        <p:spPr>
          <a:xfrm>
            <a:off x="147831" y="152401"/>
            <a:ext cx="11896342" cy="5678423"/>
          </a:xfrm>
          <a:prstGeom prst="rect">
            <a:avLst/>
          </a:prstGeom>
        </p:spPr>
        <p:txBody>
          <a:bodyPr/>
          <a:lstStyle/>
          <a:p>
            <a:r>
              <a:rPr lang="en-US" dirty="0"/>
              <a:t>Click icon to add picture</a:t>
            </a:r>
          </a:p>
        </p:txBody>
      </p:sp>
      <p:sp>
        <p:nvSpPr>
          <p:cNvPr id="13" name="Slide Number Placeholder 5">
            <a:extLst>
              <a:ext uri="{FF2B5EF4-FFF2-40B4-BE49-F238E27FC236}">
                <a16:creationId xmlns:a16="http://schemas.microsoft.com/office/drawing/2014/main" id="{A6462BC4-9903-3B42-B95D-C33FAA83CB5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4" name="Footer Placeholder 4">
            <a:extLst>
              <a:ext uri="{FF2B5EF4-FFF2-40B4-BE49-F238E27FC236}">
                <a16:creationId xmlns:a16="http://schemas.microsoft.com/office/drawing/2014/main" id="{1BA234F4-6CD1-B847-AF25-08F82D9298C0}"/>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1" name="Picture 10" descr="2020 Census logo">
            <a:extLst>
              <a:ext uri="{FF2B5EF4-FFF2-40B4-BE49-F238E27FC236}">
                <a16:creationId xmlns:a16="http://schemas.microsoft.com/office/drawing/2014/main" id="{896CB95A-A848-49A7-9801-7C91AD9520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785207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 1/2 Image - Teal">
    <p:bg>
      <p:bgPr>
        <a:solidFill>
          <a:schemeClr val="accent1"/>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Picture Placeholder 9">
            <a:extLst>
              <a:ext uri="{FF2B5EF4-FFF2-40B4-BE49-F238E27FC236}">
                <a16:creationId xmlns:a16="http://schemas.microsoft.com/office/drawing/2014/main" id="{39A762C2-171B-482B-A1DD-87D277FA97DB}"/>
              </a:ext>
            </a:extLst>
          </p:cNvPr>
          <p:cNvSpPr>
            <a:spLocks noGrp="1"/>
          </p:cNvSpPr>
          <p:nvPr>
            <p:ph type="pic" sz="quarter" idx="15"/>
          </p:nvPr>
        </p:nvSpPr>
        <p:spPr>
          <a:xfrm>
            <a:off x="6212115" y="152401"/>
            <a:ext cx="5827487" cy="5678423"/>
          </a:xfrm>
          <a:prstGeom prst="rect">
            <a:avLst/>
          </a:prstGeom>
        </p:spPr>
        <p:txBody>
          <a:bodyPr/>
          <a:lstStyle/>
          <a:p>
            <a:r>
              <a:rPr lang="en-US" dirty="0"/>
              <a:t>Click icon to add picture</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hasCustomPrompt="1"/>
          </p:nvPr>
        </p:nvSpPr>
        <p:spPr>
          <a:xfrm>
            <a:off x="420628" y="2909882"/>
            <a:ext cx="5577839" cy="2834641"/>
          </a:xfrm>
          <a:prstGeom prst="rect">
            <a:avLst/>
          </a:prstGeom>
        </p:spPr>
        <p:txBody>
          <a:bodyPr>
            <a:noAutofit/>
          </a:bodyPr>
          <a:lstStyle>
            <a:lvl1pPr>
              <a:lnSpc>
                <a:spcPct val="106000"/>
              </a:lnSpc>
              <a:defRPr sz="1200" b="1" spc="-11" baseline="0">
                <a:solidFill>
                  <a:schemeClr val="accent2"/>
                </a:solidFill>
                <a:latin typeface="+mj-lt"/>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z="1200"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4pPr>
            <a:lvl5pPr>
              <a:defRPr sz="1200" spc="52" baseline="0"/>
            </a:lvl5pPr>
          </a:lstStyle>
          <a:p>
            <a:pPr marL="0" marR="0" lvl="1"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First level</a:t>
            </a:r>
          </a:p>
          <a:p>
            <a:pPr marL="182913" marR="0" lvl="2"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Second level</a:t>
            </a:r>
          </a:p>
          <a:p>
            <a:pPr marL="365827" marR="0" lvl="3"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Third level</a:t>
            </a: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6" y="1652997"/>
            <a:ext cx="5577839" cy="1199854"/>
          </a:xfrm>
          <a:prstGeom prst="rect">
            <a:avLst/>
          </a:prstGeom>
        </p:spPr>
        <p:txBody>
          <a:bodyPr anchor="t">
            <a:noAutofit/>
          </a:bodyPr>
          <a:lstStyle>
            <a:lvl1pPr marL="0" indent="0">
              <a:lnSpc>
                <a:spcPct val="10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6" y="320042"/>
            <a:ext cx="5577839" cy="1280159"/>
          </a:xfrm>
        </p:spPr>
        <p:txBody>
          <a:bodyPr/>
          <a:lstStyle>
            <a:lvl1pPr>
              <a:defRPr>
                <a:solidFill>
                  <a:schemeClr val="accent2"/>
                </a:solidFill>
              </a:defRPr>
            </a:lvl1pPr>
          </a:lstStyle>
          <a:p>
            <a:r>
              <a:rPr lang="en-US" dirty="0"/>
              <a:t>Headline goes here</a:t>
            </a:r>
          </a:p>
        </p:txBody>
      </p:sp>
      <p:sp>
        <p:nvSpPr>
          <p:cNvPr id="19" name="Slide Number Placeholder 5">
            <a:extLst>
              <a:ext uri="{FF2B5EF4-FFF2-40B4-BE49-F238E27FC236}">
                <a16:creationId xmlns:a16="http://schemas.microsoft.com/office/drawing/2014/main" id="{056D62D8-E86A-5D4C-9740-A9EDA26C8D53}"/>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0" name="Footer Placeholder 4">
            <a:extLst>
              <a:ext uri="{FF2B5EF4-FFF2-40B4-BE49-F238E27FC236}">
                <a16:creationId xmlns:a16="http://schemas.microsoft.com/office/drawing/2014/main" id="{63C28BFC-1C55-4C49-B72E-0B7818D7D35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4" name="Text Placeholder 4">
            <a:extLst>
              <a:ext uri="{FF2B5EF4-FFF2-40B4-BE49-F238E27FC236}">
                <a16:creationId xmlns:a16="http://schemas.microsoft.com/office/drawing/2014/main" id="{52E8548B-3691-EB4E-9EFB-2E01A7931E82}"/>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7" name="Picture 16" descr="2020 Census logo">
            <a:extLst>
              <a:ext uri="{FF2B5EF4-FFF2-40B4-BE49-F238E27FC236}">
                <a16:creationId xmlns:a16="http://schemas.microsoft.com/office/drawing/2014/main" id="{AF58B9B0-A9EB-4950-8C94-664C37F89F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877707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w/ 1/2 Image - Green">
    <p:bg>
      <p:bgPr>
        <a:solidFill>
          <a:schemeClr val="accent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Picture Placeholder 9">
            <a:extLst>
              <a:ext uri="{FF2B5EF4-FFF2-40B4-BE49-F238E27FC236}">
                <a16:creationId xmlns:a16="http://schemas.microsoft.com/office/drawing/2014/main" id="{39A762C2-171B-482B-A1DD-87D277FA97DB}"/>
              </a:ext>
            </a:extLst>
          </p:cNvPr>
          <p:cNvSpPr>
            <a:spLocks noGrp="1"/>
          </p:cNvSpPr>
          <p:nvPr>
            <p:ph type="pic" sz="quarter" idx="15"/>
          </p:nvPr>
        </p:nvSpPr>
        <p:spPr>
          <a:xfrm>
            <a:off x="6212115" y="152401"/>
            <a:ext cx="5827487" cy="5678423"/>
          </a:xfrm>
          <a:prstGeom prst="rect">
            <a:avLst/>
          </a:prstGeom>
        </p:spPr>
        <p:txBody>
          <a:bodyPr/>
          <a:lstStyle/>
          <a:p>
            <a:r>
              <a:rPr lang="en-US" dirty="0"/>
              <a:t>Click icon to add picture</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hasCustomPrompt="1"/>
          </p:nvPr>
        </p:nvSpPr>
        <p:spPr>
          <a:xfrm>
            <a:off x="420628" y="2909882"/>
            <a:ext cx="5577839" cy="2834641"/>
          </a:xfrm>
          <a:prstGeom prst="rect">
            <a:avLst/>
          </a:prstGeom>
        </p:spPr>
        <p:txBody>
          <a:bodyPr>
            <a:noAutofit/>
          </a:bodyPr>
          <a:lstStyle>
            <a:lvl1pPr>
              <a:lnSpc>
                <a:spcPct val="106000"/>
              </a:lnSpc>
              <a:defRPr sz="1200" b="1" spc="-11" baseline="0">
                <a:solidFill>
                  <a:schemeClr val="accent4"/>
                </a:solidFill>
                <a:latin typeface="+mj-lt"/>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z="1200"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4pPr>
            <a:lvl5pPr>
              <a:defRPr sz="1200" spc="52" baseline="0"/>
            </a:lvl5pPr>
          </a:lstStyle>
          <a:p>
            <a:pPr marL="0" marR="0" lvl="1"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First level</a:t>
            </a:r>
          </a:p>
          <a:p>
            <a:pPr marL="182913" marR="0" lvl="2"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Second level</a:t>
            </a:r>
          </a:p>
          <a:p>
            <a:pPr marL="365827" marR="0" lvl="3"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Third level</a:t>
            </a: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6" y="1652997"/>
            <a:ext cx="5577839" cy="1199854"/>
          </a:xfrm>
          <a:prstGeom prst="rect">
            <a:avLst/>
          </a:prstGeom>
        </p:spPr>
        <p:txBody>
          <a:bodyPr anchor="t">
            <a:noAutofit/>
          </a:bodyPr>
          <a:lstStyle>
            <a:lvl1pPr marL="0" indent="0">
              <a:lnSpc>
                <a:spcPct val="10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6" y="320042"/>
            <a:ext cx="5577839" cy="1280159"/>
          </a:xfrm>
        </p:spPr>
        <p:txBody>
          <a:bodyPr/>
          <a:lstStyle>
            <a:lvl1pPr>
              <a:defRPr>
                <a:solidFill>
                  <a:schemeClr val="accent4"/>
                </a:solidFill>
              </a:defRPr>
            </a:lvl1pPr>
          </a:lstStyle>
          <a:p>
            <a:r>
              <a:rPr lang="en-US" dirty="0"/>
              <a:t>Headline goes here</a:t>
            </a:r>
          </a:p>
        </p:txBody>
      </p:sp>
      <p:sp>
        <p:nvSpPr>
          <p:cNvPr id="19" name="Slide Number Placeholder 5">
            <a:extLst>
              <a:ext uri="{FF2B5EF4-FFF2-40B4-BE49-F238E27FC236}">
                <a16:creationId xmlns:a16="http://schemas.microsoft.com/office/drawing/2014/main" id="{6F04DD89-6F06-584D-9CC0-15BE0195A24F}"/>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0" name="Footer Placeholder 4">
            <a:extLst>
              <a:ext uri="{FF2B5EF4-FFF2-40B4-BE49-F238E27FC236}">
                <a16:creationId xmlns:a16="http://schemas.microsoft.com/office/drawing/2014/main" id="{9E568802-BD50-1B48-AE06-A8D306C350FF}"/>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4" name="Text Placeholder 4">
            <a:extLst>
              <a:ext uri="{FF2B5EF4-FFF2-40B4-BE49-F238E27FC236}">
                <a16:creationId xmlns:a16="http://schemas.microsoft.com/office/drawing/2014/main" id="{12AFCE6B-93C7-164B-85B9-791E571625F8}"/>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7" name="Picture 16" descr="2020 Census logo">
            <a:extLst>
              <a:ext uri="{FF2B5EF4-FFF2-40B4-BE49-F238E27FC236}">
                <a16:creationId xmlns:a16="http://schemas.microsoft.com/office/drawing/2014/main" id="{F410D6FC-5708-4EAD-97A3-ED35C517AF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273327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w/ 1/2 Image - Blue">
    <p:bg>
      <p:bgPr>
        <a:solidFill>
          <a:srgbClr val="21549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Picture Placeholder 9">
            <a:extLst>
              <a:ext uri="{FF2B5EF4-FFF2-40B4-BE49-F238E27FC236}">
                <a16:creationId xmlns:a16="http://schemas.microsoft.com/office/drawing/2014/main" id="{39A762C2-171B-482B-A1DD-87D277FA97DB}"/>
              </a:ext>
            </a:extLst>
          </p:cNvPr>
          <p:cNvSpPr>
            <a:spLocks noGrp="1"/>
          </p:cNvSpPr>
          <p:nvPr>
            <p:ph type="pic" sz="quarter" idx="15"/>
          </p:nvPr>
        </p:nvSpPr>
        <p:spPr>
          <a:xfrm>
            <a:off x="6212115" y="152401"/>
            <a:ext cx="5827487" cy="5678423"/>
          </a:xfrm>
          <a:prstGeom prst="rect">
            <a:avLst/>
          </a:prstGeom>
        </p:spPr>
        <p:txBody>
          <a:bodyPr/>
          <a:lstStyle/>
          <a:p>
            <a:r>
              <a:rPr lang="en-US" dirty="0"/>
              <a:t>Click icon to add picture</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hasCustomPrompt="1"/>
          </p:nvPr>
        </p:nvSpPr>
        <p:spPr>
          <a:xfrm>
            <a:off x="420628" y="2909882"/>
            <a:ext cx="5577839" cy="2834641"/>
          </a:xfrm>
          <a:prstGeom prst="rect">
            <a:avLst/>
          </a:prstGeom>
        </p:spPr>
        <p:txBody>
          <a:bodyPr>
            <a:noAutofit/>
          </a:bodyPr>
          <a:lstStyle>
            <a:lvl1pPr>
              <a:lnSpc>
                <a:spcPct val="106000"/>
              </a:lnSpc>
              <a:defRPr sz="1200" b="1" spc="-11" baseline="0">
                <a:solidFill>
                  <a:schemeClr val="accent5"/>
                </a:solidFill>
                <a:latin typeface="+mj-lt"/>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z="1200" b="1" spc="52" baseline="0">
                <a:solidFill>
                  <a:schemeClr val="tx1"/>
                </a:solidFill>
              </a:defRPr>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b="1" spc="52" baseline="0">
                <a:solidFill>
                  <a:schemeClr val="tx1"/>
                </a:solidFill>
              </a:defRPr>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b="1" spc="52" baseline="0">
                <a:solidFill>
                  <a:schemeClr val="tx1"/>
                </a:solidFill>
              </a:defRPr>
            </a:lvl4pPr>
            <a:lvl5pPr>
              <a:defRPr sz="1200" spc="52" baseline="0"/>
            </a:lvl5pPr>
          </a:lstStyle>
          <a:p>
            <a:pPr marL="0" marR="0" lvl="1"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First level</a:t>
            </a:r>
          </a:p>
          <a:p>
            <a:pPr marL="182913" marR="0" lvl="2"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Second level</a:t>
            </a:r>
          </a:p>
          <a:p>
            <a:pPr marL="365827" marR="0" lvl="3"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Third level</a:t>
            </a: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6" y="1652997"/>
            <a:ext cx="5577839" cy="1199854"/>
          </a:xfrm>
          <a:prstGeom prst="rect">
            <a:avLst/>
          </a:prstGeom>
        </p:spPr>
        <p:txBody>
          <a:bodyPr anchor="t">
            <a:noAutofit/>
          </a:bodyPr>
          <a:lstStyle>
            <a:lvl1pPr marL="0" indent="0">
              <a:lnSpc>
                <a:spcPct val="10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6" y="320042"/>
            <a:ext cx="5577839" cy="1280159"/>
          </a:xfrm>
        </p:spPr>
        <p:txBody>
          <a:bodyPr/>
          <a:lstStyle>
            <a:lvl1pPr>
              <a:defRPr>
                <a:solidFill>
                  <a:srgbClr val="194C90"/>
                </a:solidFill>
              </a:defRPr>
            </a:lvl1pPr>
          </a:lstStyle>
          <a:p>
            <a:r>
              <a:rPr lang="en-US" dirty="0"/>
              <a:t>Headline goes here</a:t>
            </a:r>
          </a:p>
        </p:txBody>
      </p:sp>
      <p:sp>
        <p:nvSpPr>
          <p:cNvPr id="19" name="Slide Number Placeholder 5">
            <a:extLst>
              <a:ext uri="{FF2B5EF4-FFF2-40B4-BE49-F238E27FC236}">
                <a16:creationId xmlns:a16="http://schemas.microsoft.com/office/drawing/2014/main" id="{986F824D-989E-4442-8560-76B62EA55C8B}"/>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0" name="Footer Placeholder 4">
            <a:extLst>
              <a:ext uri="{FF2B5EF4-FFF2-40B4-BE49-F238E27FC236}">
                <a16:creationId xmlns:a16="http://schemas.microsoft.com/office/drawing/2014/main" id="{75B859DE-C2A2-7E41-95A8-55F366F6F773}"/>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4" name="Text Placeholder 4">
            <a:extLst>
              <a:ext uri="{FF2B5EF4-FFF2-40B4-BE49-F238E27FC236}">
                <a16:creationId xmlns:a16="http://schemas.microsoft.com/office/drawing/2014/main" id="{0B3F6403-18C6-1043-89EF-465673611CE3}"/>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7" name="Picture 16" descr="2020 Census logo">
            <a:extLst>
              <a:ext uri="{FF2B5EF4-FFF2-40B4-BE49-F238E27FC236}">
                <a16:creationId xmlns:a16="http://schemas.microsoft.com/office/drawing/2014/main" id="{FBD2F483-E237-4D98-9FE7-82D35341A6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4042549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 1/2 Image - Red">
    <p:bg>
      <p:bgPr>
        <a:solidFill>
          <a:schemeClr val="accent6"/>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Picture Placeholder 9">
            <a:extLst>
              <a:ext uri="{FF2B5EF4-FFF2-40B4-BE49-F238E27FC236}">
                <a16:creationId xmlns:a16="http://schemas.microsoft.com/office/drawing/2014/main" id="{39A762C2-171B-482B-A1DD-87D277FA97DB}"/>
              </a:ext>
            </a:extLst>
          </p:cNvPr>
          <p:cNvSpPr>
            <a:spLocks noGrp="1"/>
          </p:cNvSpPr>
          <p:nvPr>
            <p:ph type="pic" sz="quarter" idx="15"/>
          </p:nvPr>
        </p:nvSpPr>
        <p:spPr>
          <a:xfrm>
            <a:off x="6212115" y="152401"/>
            <a:ext cx="5827487" cy="5678423"/>
          </a:xfrm>
          <a:prstGeom prst="rect">
            <a:avLst/>
          </a:prstGeom>
        </p:spPr>
        <p:txBody>
          <a:bodyPr/>
          <a:lstStyle/>
          <a:p>
            <a:r>
              <a:rPr lang="en-US" dirty="0"/>
              <a:t>Click icon to add picture</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hasCustomPrompt="1"/>
          </p:nvPr>
        </p:nvSpPr>
        <p:spPr>
          <a:xfrm>
            <a:off x="420628" y="2909882"/>
            <a:ext cx="5577839" cy="2834641"/>
          </a:xfrm>
          <a:prstGeom prst="rect">
            <a:avLst/>
          </a:prstGeom>
        </p:spPr>
        <p:txBody>
          <a:bodyPr>
            <a:noAutofit/>
          </a:bodyPr>
          <a:lstStyle>
            <a:lvl1pPr>
              <a:lnSpc>
                <a:spcPct val="106000"/>
              </a:lnSpc>
              <a:defRPr sz="1200" b="1" spc="-11" baseline="0">
                <a:solidFill>
                  <a:schemeClr val="accent6"/>
                </a:solidFill>
                <a:latin typeface="+mj-lt"/>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z="1200"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z="1200" spc="52" baseline="0"/>
            </a:lvl4pPr>
            <a:lvl5pPr>
              <a:defRPr sz="1200" spc="52" baseline="0"/>
            </a:lvl5pPr>
          </a:lstStyle>
          <a:p>
            <a:pPr marL="0" marR="0" lvl="1"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First level</a:t>
            </a:r>
          </a:p>
          <a:p>
            <a:pPr marL="182913" marR="0" lvl="2"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Second level</a:t>
            </a:r>
          </a:p>
          <a:p>
            <a:pPr marL="365827" marR="0" lvl="3"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Third level</a:t>
            </a: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6" y="1652997"/>
            <a:ext cx="5577839" cy="1199854"/>
          </a:xfrm>
          <a:prstGeom prst="rect">
            <a:avLst/>
          </a:prstGeom>
        </p:spPr>
        <p:txBody>
          <a:bodyPr anchor="t">
            <a:noAutofit/>
          </a:bodyPr>
          <a:lstStyle>
            <a:lvl1pPr marL="0" indent="0">
              <a:lnSpc>
                <a:spcPct val="10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6" y="320042"/>
            <a:ext cx="5577839" cy="1280159"/>
          </a:xfrm>
        </p:spPr>
        <p:txBody>
          <a:bodyPr/>
          <a:lstStyle>
            <a:lvl1pPr>
              <a:defRPr>
                <a:solidFill>
                  <a:schemeClr val="accent6"/>
                </a:solidFill>
              </a:defRPr>
            </a:lvl1pPr>
          </a:lstStyle>
          <a:p>
            <a:r>
              <a:rPr lang="en-US" dirty="0"/>
              <a:t>Headline goes here</a:t>
            </a:r>
          </a:p>
        </p:txBody>
      </p:sp>
      <p:sp>
        <p:nvSpPr>
          <p:cNvPr id="19" name="Slide Number Placeholder 5">
            <a:extLst>
              <a:ext uri="{FF2B5EF4-FFF2-40B4-BE49-F238E27FC236}">
                <a16:creationId xmlns:a16="http://schemas.microsoft.com/office/drawing/2014/main" id="{DBC056FD-48CA-AE40-A5F1-4E045F0806A7}"/>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20" name="Footer Placeholder 4">
            <a:extLst>
              <a:ext uri="{FF2B5EF4-FFF2-40B4-BE49-F238E27FC236}">
                <a16:creationId xmlns:a16="http://schemas.microsoft.com/office/drawing/2014/main" id="{F654D5D5-EFDD-904B-BB89-A50AD62B4F1E}"/>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4" name="Text Placeholder 4">
            <a:extLst>
              <a:ext uri="{FF2B5EF4-FFF2-40B4-BE49-F238E27FC236}">
                <a16:creationId xmlns:a16="http://schemas.microsoft.com/office/drawing/2014/main" id="{B58EC38E-BF86-8B43-BC31-524DF5DA158C}"/>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7" name="Picture 16" descr="2020 Census logo">
            <a:extLst>
              <a:ext uri="{FF2B5EF4-FFF2-40B4-BE49-F238E27FC236}">
                <a16:creationId xmlns:a16="http://schemas.microsoft.com/office/drawing/2014/main" id="{3E4E4C16-B15A-4FE9-BFA0-7DE546B90A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003098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Grid - Teal">
    <p:bg>
      <p:bgPr>
        <a:solidFill>
          <a:schemeClr val="accent1"/>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5" name="Picture Placeholder 4">
            <a:extLst>
              <a:ext uri="{FF2B5EF4-FFF2-40B4-BE49-F238E27FC236}">
                <a16:creationId xmlns:a16="http://schemas.microsoft.com/office/drawing/2014/main" id="{EF892A1C-5095-BE41-9741-F72CC907BBF2}"/>
              </a:ext>
            </a:extLst>
          </p:cNvPr>
          <p:cNvSpPr>
            <a:spLocks noGrp="1"/>
          </p:cNvSpPr>
          <p:nvPr>
            <p:ph type="pic" sz="quarter" idx="14"/>
          </p:nvPr>
        </p:nvSpPr>
        <p:spPr>
          <a:xfrm>
            <a:off x="148906" y="161791"/>
            <a:ext cx="3505202" cy="2092326"/>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D71925DF-EB5A-DC43-82D5-4EB18677E06B}"/>
              </a:ext>
            </a:extLst>
          </p:cNvPr>
          <p:cNvSpPr>
            <a:spLocks noGrp="1"/>
          </p:cNvSpPr>
          <p:nvPr>
            <p:ph type="pic" sz="quarter" idx="15"/>
          </p:nvPr>
        </p:nvSpPr>
        <p:spPr>
          <a:xfrm>
            <a:off x="3744911" y="161925"/>
            <a:ext cx="2297112" cy="3519488"/>
          </a:xfrm>
          <a:prstGeom prst="rect">
            <a:avLst/>
          </a:prstGeom>
        </p:spPr>
        <p:txBody>
          <a:bodyPr/>
          <a:lstStyle/>
          <a:p>
            <a:endParaRPr lang="en-US" dirty="0"/>
          </a:p>
        </p:txBody>
      </p:sp>
      <p:sp>
        <p:nvSpPr>
          <p:cNvPr id="9" name="Picture Placeholder 8">
            <a:extLst>
              <a:ext uri="{FF2B5EF4-FFF2-40B4-BE49-F238E27FC236}">
                <a16:creationId xmlns:a16="http://schemas.microsoft.com/office/drawing/2014/main" id="{A1DD3277-F9CC-F149-AAC3-CED92F9C3762}"/>
              </a:ext>
            </a:extLst>
          </p:cNvPr>
          <p:cNvSpPr>
            <a:spLocks noGrp="1"/>
          </p:cNvSpPr>
          <p:nvPr>
            <p:ph type="pic" sz="quarter" idx="16"/>
          </p:nvPr>
        </p:nvSpPr>
        <p:spPr>
          <a:xfrm>
            <a:off x="6137275" y="161925"/>
            <a:ext cx="2305052" cy="1360488"/>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732936C6-0C6B-4148-BA90-82327FF94EF5}"/>
              </a:ext>
            </a:extLst>
          </p:cNvPr>
          <p:cNvSpPr>
            <a:spLocks noGrp="1"/>
          </p:cNvSpPr>
          <p:nvPr>
            <p:ph type="pic" sz="quarter" idx="17"/>
          </p:nvPr>
        </p:nvSpPr>
        <p:spPr>
          <a:xfrm>
            <a:off x="8537577" y="161925"/>
            <a:ext cx="3505202" cy="2790824"/>
          </a:xfrm>
          <a:prstGeom prst="rect">
            <a:avLst/>
          </a:prstGeom>
        </p:spPr>
        <p:txBody>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6" name="Picture Placeholder 5">
            <a:extLst>
              <a:ext uri="{FF2B5EF4-FFF2-40B4-BE49-F238E27FC236}">
                <a16:creationId xmlns:a16="http://schemas.microsoft.com/office/drawing/2014/main" id="{764CAAC2-C65B-5A47-945B-9F1E079FEB29}"/>
              </a:ext>
            </a:extLst>
          </p:cNvPr>
          <p:cNvSpPr>
            <a:spLocks noGrp="1"/>
          </p:cNvSpPr>
          <p:nvPr>
            <p:ph type="pic" sz="quarter" idx="18"/>
          </p:nvPr>
        </p:nvSpPr>
        <p:spPr>
          <a:xfrm>
            <a:off x="6137275" y="1598614"/>
            <a:ext cx="2305052" cy="2082800"/>
          </a:xfrm>
          <a:prstGeom prst="rect">
            <a:avLst/>
          </a:prstGeom>
        </p:spPr>
        <p:txBody>
          <a:bodyPr/>
          <a:lstStyle/>
          <a:p>
            <a:endParaRPr lang="en-US" dirty="0"/>
          </a:p>
        </p:txBody>
      </p:sp>
      <p:sp>
        <p:nvSpPr>
          <p:cNvPr id="10" name="Picture Placeholder 9">
            <a:extLst>
              <a:ext uri="{FF2B5EF4-FFF2-40B4-BE49-F238E27FC236}">
                <a16:creationId xmlns:a16="http://schemas.microsoft.com/office/drawing/2014/main" id="{59A23872-A8F3-A849-9FD5-1C40A189BD0F}"/>
              </a:ext>
            </a:extLst>
          </p:cNvPr>
          <p:cNvSpPr>
            <a:spLocks noGrp="1"/>
          </p:cNvSpPr>
          <p:nvPr>
            <p:ph type="pic" sz="quarter" idx="19"/>
          </p:nvPr>
        </p:nvSpPr>
        <p:spPr>
          <a:xfrm>
            <a:off x="149225" y="3775076"/>
            <a:ext cx="3505202" cy="2047876"/>
          </a:xfrm>
          <a:prstGeom prst="rect">
            <a:avLst/>
          </a:prstGeom>
        </p:spPr>
        <p:txBody>
          <a:bodyPr/>
          <a:lstStyle/>
          <a:p>
            <a:endParaRPr lang="en-US" dirty="0"/>
          </a:p>
        </p:txBody>
      </p:sp>
      <p:sp>
        <p:nvSpPr>
          <p:cNvPr id="12" name="Picture Placeholder 11">
            <a:extLst>
              <a:ext uri="{FF2B5EF4-FFF2-40B4-BE49-F238E27FC236}">
                <a16:creationId xmlns:a16="http://schemas.microsoft.com/office/drawing/2014/main" id="{6137EEA1-DCD2-894D-BB21-452DB2414DBB}"/>
              </a:ext>
            </a:extLst>
          </p:cNvPr>
          <p:cNvSpPr>
            <a:spLocks noGrp="1"/>
          </p:cNvSpPr>
          <p:nvPr>
            <p:ph type="pic" sz="quarter" idx="20"/>
          </p:nvPr>
        </p:nvSpPr>
        <p:spPr>
          <a:xfrm>
            <a:off x="3744915" y="3775076"/>
            <a:ext cx="4697412" cy="2047876"/>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38B23FB4-B834-364D-9575-A358F02BA45C}"/>
              </a:ext>
            </a:extLst>
          </p:cNvPr>
          <p:cNvSpPr>
            <a:spLocks noGrp="1"/>
          </p:cNvSpPr>
          <p:nvPr>
            <p:ph type="pic" sz="quarter" idx="21"/>
          </p:nvPr>
        </p:nvSpPr>
        <p:spPr>
          <a:xfrm>
            <a:off x="8537577" y="3032126"/>
            <a:ext cx="3505202" cy="2790824"/>
          </a:xfrm>
          <a:prstGeom prst="rect">
            <a:avLst/>
          </a:prstGeom>
        </p:spPr>
        <p:txBody>
          <a:bodyPr/>
          <a:lstStyle/>
          <a:p>
            <a:endParaRPr lang="en-US" dirty="0"/>
          </a:p>
        </p:txBody>
      </p:sp>
      <p:sp>
        <p:nvSpPr>
          <p:cNvPr id="31" name="Slide Number Placeholder 5">
            <a:extLst>
              <a:ext uri="{FF2B5EF4-FFF2-40B4-BE49-F238E27FC236}">
                <a16:creationId xmlns:a16="http://schemas.microsoft.com/office/drawing/2014/main" id="{401C8B41-7D6B-FF48-A528-5ECD9FCA489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2" name="Footer Placeholder 4">
            <a:extLst>
              <a:ext uri="{FF2B5EF4-FFF2-40B4-BE49-F238E27FC236}">
                <a16:creationId xmlns:a16="http://schemas.microsoft.com/office/drawing/2014/main" id="{31620EFA-BFE0-9B42-AF6E-FE0C1C448BDE}"/>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9" name="Text Placeholder 3">
            <a:extLst>
              <a:ext uri="{FF2B5EF4-FFF2-40B4-BE49-F238E27FC236}">
                <a16:creationId xmlns:a16="http://schemas.microsoft.com/office/drawing/2014/main" id="{B5F277BA-BBC1-994E-B62A-545BCB9A3598}"/>
              </a:ext>
            </a:extLst>
          </p:cNvPr>
          <p:cNvSpPr>
            <a:spLocks noGrp="1"/>
          </p:cNvSpPr>
          <p:nvPr>
            <p:ph type="body" sz="quarter" idx="23"/>
          </p:nvPr>
        </p:nvSpPr>
        <p:spPr>
          <a:xfrm>
            <a:off x="210313" y="2459737"/>
            <a:ext cx="3081528" cy="923545"/>
          </a:xfrm>
          <a:prstGeom prst="rect">
            <a:avLst/>
          </a:prstGeom>
        </p:spPr>
        <p:txBody>
          <a:bodyPr/>
          <a:lstStyle>
            <a:lvl1pPr algn="ct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A2AE614D-1445-E144-BF9D-2BC0A99EA0F9}"/>
              </a:ext>
            </a:extLst>
          </p:cNvPr>
          <p:cNvSpPr>
            <a:spLocks noGrp="1"/>
          </p:cNvSpPr>
          <p:nvPr>
            <p:ph type="body" sz="quarter" idx="2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21" name="Picture 20">
            <a:extLst>
              <a:ext uri="{FF2B5EF4-FFF2-40B4-BE49-F238E27FC236}">
                <a16:creationId xmlns:a16="http://schemas.microsoft.com/office/drawing/2014/main" id="{41AB5137-CAB8-4FBB-B06D-3BF52EEE77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611126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 Teal">
    <p:bg>
      <p:bgPr>
        <a:solidFill>
          <a:srgbClr val="0095A9"/>
        </a:solidFill>
        <a:effectLst/>
      </p:bgPr>
    </p:bg>
    <p:spTree>
      <p:nvGrpSpPr>
        <p:cNvPr id="1" name=""/>
        <p:cNvGrpSpPr/>
        <p:nvPr/>
      </p:nvGrpSpPr>
      <p:grpSpPr>
        <a:xfrm>
          <a:off x="0" y="0"/>
          <a:ext cx="0" cy="0"/>
          <a:chOff x="0" y="0"/>
          <a:chExt cx="0" cy="0"/>
        </a:xfrm>
      </p:grpSpPr>
      <p:sp>
        <p:nvSpPr>
          <p:cNvPr id="13" name="White box">
            <a:extLst>
              <a:ext uri="{FF2B5EF4-FFF2-40B4-BE49-F238E27FC236}">
                <a16:creationId xmlns:a16="http://schemas.microsoft.com/office/drawing/2014/main" id="{99824B34-7EFB-45F0-AFA5-5562C87409CD}"/>
              </a:ext>
            </a:extLst>
          </p:cNvPr>
          <p:cNvSpPr/>
          <p:nvPr userDrawn="1"/>
        </p:nvSpPr>
        <p:spPr>
          <a:xfrm>
            <a:off x="148281" y="163288"/>
            <a:ext cx="11894961" cy="6532929"/>
          </a:xfrm>
          <a:prstGeom prst="rect">
            <a:avLst/>
          </a:prstGeom>
          <a:solidFill>
            <a:srgbClr val="005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7" name="Picture 16" descr="2020 Census logo">
            <a:extLst>
              <a:ext uri="{FF2B5EF4-FFF2-40B4-BE49-F238E27FC236}">
                <a16:creationId xmlns:a16="http://schemas.microsoft.com/office/drawing/2014/main" id="{C5C835DF-07D2-48BB-A27A-067A63302F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19" name="Text Placeholder 2">
            <a:extLst>
              <a:ext uri="{FF2B5EF4-FFF2-40B4-BE49-F238E27FC236}">
                <a16:creationId xmlns:a16="http://schemas.microsoft.com/office/drawing/2014/main" id="{40F9EB7C-DDDC-4C44-9248-E74CB76F8600}"/>
              </a:ext>
            </a:extLst>
          </p:cNvPr>
          <p:cNvSpPr>
            <a:spLocks noGrp="1"/>
          </p:cNvSpPr>
          <p:nvPr>
            <p:ph type="body" idx="12" hasCustomPrompt="1"/>
          </p:nvPr>
        </p:nvSpPr>
        <p:spPr>
          <a:xfrm>
            <a:off x="3261362" y="3609498"/>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bg1"/>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25913"/>
            <a:ext cx="10240965" cy="1655762"/>
          </a:xfrm>
        </p:spPr>
        <p:txBody>
          <a:bodyPr anchor="b"/>
          <a:lstStyle>
            <a:lvl1pPr algn="ctr">
              <a:defRPr sz="3599" kern="0" spc="0" baseline="0">
                <a:solidFill>
                  <a:schemeClr val="bg1"/>
                </a:solidFill>
              </a:defRPr>
            </a:lvl1pPr>
          </a:lstStyle>
          <a:p>
            <a:r>
              <a:rPr lang="en-US" dirty="0"/>
              <a:t>Divider title goes here</a:t>
            </a:r>
          </a:p>
        </p:txBody>
      </p:sp>
    </p:spTree>
    <p:extLst>
      <p:ext uri="{BB962C8B-B14F-4D97-AF65-F5344CB8AC3E}">
        <p14:creationId xmlns:p14="http://schemas.microsoft.com/office/powerpoint/2010/main" val="3116529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Grid - Green">
    <p:bg>
      <p:bgPr>
        <a:solidFill>
          <a:schemeClr val="accent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5" name="Picture Placeholder 4">
            <a:extLst>
              <a:ext uri="{FF2B5EF4-FFF2-40B4-BE49-F238E27FC236}">
                <a16:creationId xmlns:a16="http://schemas.microsoft.com/office/drawing/2014/main" id="{EF892A1C-5095-BE41-9741-F72CC907BBF2}"/>
              </a:ext>
            </a:extLst>
          </p:cNvPr>
          <p:cNvSpPr>
            <a:spLocks noGrp="1"/>
          </p:cNvSpPr>
          <p:nvPr>
            <p:ph type="pic" sz="quarter" idx="14"/>
          </p:nvPr>
        </p:nvSpPr>
        <p:spPr>
          <a:xfrm>
            <a:off x="148906" y="161791"/>
            <a:ext cx="3505202" cy="2092326"/>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D71925DF-EB5A-DC43-82D5-4EB18677E06B}"/>
              </a:ext>
            </a:extLst>
          </p:cNvPr>
          <p:cNvSpPr>
            <a:spLocks noGrp="1"/>
          </p:cNvSpPr>
          <p:nvPr>
            <p:ph type="pic" sz="quarter" idx="15"/>
          </p:nvPr>
        </p:nvSpPr>
        <p:spPr>
          <a:xfrm>
            <a:off x="3744911" y="161925"/>
            <a:ext cx="2297112" cy="3519488"/>
          </a:xfrm>
          <a:prstGeom prst="rect">
            <a:avLst/>
          </a:prstGeom>
        </p:spPr>
        <p:txBody>
          <a:bodyPr/>
          <a:lstStyle/>
          <a:p>
            <a:endParaRPr lang="en-US" dirty="0"/>
          </a:p>
        </p:txBody>
      </p:sp>
      <p:sp>
        <p:nvSpPr>
          <p:cNvPr id="9" name="Picture Placeholder 8">
            <a:extLst>
              <a:ext uri="{FF2B5EF4-FFF2-40B4-BE49-F238E27FC236}">
                <a16:creationId xmlns:a16="http://schemas.microsoft.com/office/drawing/2014/main" id="{A1DD3277-F9CC-F149-AAC3-CED92F9C3762}"/>
              </a:ext>
            </a:extLst>
          </p:cNvPr>
          <p:cNvSpPr>
            <a:spLocks noGrp="1"/>
          </p:cNvSpPr>
          <p:nvPr>
            <p:ph type="pic" sz="quarter" idx="16"/>
          </p:nvPr>
        </p:nvSpPr>
        <p:spPr>
          <a:xfrm>
            <a:off x="6137275" y="161925"/>
            <a:ext cx="2305052" cy="1360488"/>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732936C6-0C6B-4148-BA90-82327FF94EF5}"/>
              </a:ext>
            </a:extLst>
          </p:cNvPr>
          <p:cNvSpPr>
            <a:spLocks noGrp="1"/>
          </p:cNvSpPr>
          <p:nvPr>
            <p:ph type="pic" sz="quarter" idx="17"/>
          </p:nvPr>
        </p:nvSpPr>
        <p:spPr>
          <a:xfrm>
            <a:off x="8537577" y="161925"/>
            <a:ext cx="3505202" cy="2790824"/>
          </a:xfrm>
          <a:prstGeom prst="rect">
            <a:avLst/>
          </a:prstGeom>
        </p:spPr>
        <p:txBody>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6" name="Picture Placeholder 5">
            <a:extLst>
              <a:ext uri="{FF2B5EF4-FFF2-40B4-BE49-F238E27FC236}">
                <a16:creationId xmlns:a16="http://schemas.microsoft.com/office/drawing/2014/main" id="{764CAAC2-C65B-5A47-945B-9F1E079FEB29}"/>
              </a:ext>
            </a:extLst>
          </p:cNvPr>
          <p:cNvSpPr>
            <a:spLocks noGrp="1"/>
          </p:cNvSpPr>
          <p:nvPr>
            <p:ph type="pic" sz="quarter" idx="18"/>
          </p:nvPr>
        </p:nvSpPr>
        <p:spPr>
          <a:xfrm>
            <a:off x="6137275" y="1598614"/>
            <a:ext cx="2305052" cy="2082800"/>
          </a:xfrm>
          <a:prstGeom prst="rect">
            <a:avLst/>
          </a:prstGeom>
        </p:spPr>
        <p:txBody>
          <a:bodyPr/>
          <a:lstStyle/>
          <a:p>
            <a:endParaRPr lang="en-US" dirty="0"/>
          </a:p>
        </p:txBody>
      </p:sp>
      <p:sp>
        <p:nvSpPr>
          <p:cNvPr id="10" name="Picture Placeholder 9">
            <a:extLst>
              <a:ext uri="{FF2B5EF4-FFF2-40B4-BE49-F238E27FC236}">
                <a16:creationId xmlns:a16="http://schemas.microsoft.com/office/drawing/2014/main" id="{59A23872-A8F3-A849-9FD5-1C40A189BD0F}"/>
              </a:ext>
            </a:extLst>
          </p:cNvPr>
          <p:cNvSpPr>
            <a:spLocks noGrp="1"/>
          </p:cNvSpPr>
          <p:nvPr>
            <p:ph type="pic" sz="quarter" idx="19"/>
          </p:nvPr>
        </p:nvSpPr>
        <p:spPr>
          <a:xfrm>
            <a:off x="149225" y="3775076"/>
            <a:ext cx="3505202" cy="2047876"/>
          </a:xfrm>
          <a:prstGeom prst="rect">
            <a:avLst/>
          </a:prstGeom>
        </p:spPr>
        <p:txBody>
          <a:bodyPr/>
          <a:lstStyle/>
          <a:p>
            <a:endParaRPr lang="en-US" dirty="0"/>
          </a:p>
        </p:txBody>
      </p:sp>
      <p:sp>
        <p:nvSpPr>
          <p:cNvPr id="12" name="Picture Placeholder 11">
            <a:extLst>
              <a:ext uri="{FF2B5EF4-FFF2-40B4-BE49-F238E27FC236}">
                <a16:creationId xmlns:a16="http://schemas.microsoft.com/office/drawing/2014/main" id="{6137EEA1-DCD2-894D-BB21-452DB2414DBB}"/>
              </a:ext>
            </a:extLst>
          </p:cNvPr>
          <p:cNvSpPr>
            <a:spLocks noGrp="1"/>
          </p:cNvSpPr>
          <p:nvPr>
            <p:ph type="pic" sz="quarter" idx="20"/>
          </p:nvPr>
        </p:nvSpPr>
        <p:spPr>
          <a:xfrm>
            <a:off x="3744915" y="3775076"/>
            <a:ext cx="4697412" cy="2047876"/>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38B23FB4-B834-364D-9575-A358F02BA45C}"/>
              </a:ext>
            </a:extLst>
          </p:cNvPr>
          <p:cNvSpPr>
            <a:spLocks noGrp="1"/>
          </p:cNvSpPr>
          <p:nvPr>
            <p:ph type="pic" sz="quarter" idx="21"/>
          </p:nvPr>
        </p:nvSpPr>
        <p:spPr>
          <a:xfrm>
            <a:off x="8537577" y="3032126"/>
            <a:ext cx="3505202" cy="2790824"/>
          </a:xfrm>
          <a:prstGeom prst="rect">
            <a:avLst/>
          </a:prstGeom>
        </p:spPr>
        <p:txBody>
          <a:bodyPr/>
          <a:lstStyle/>
          <a:p>
            <a:endParaRPr lang="en-US" dirty="0"/>
          </a:p>
        </p:txBody>
      </p:sp>
      <p:sp>
        <p:nvSpPr>
          <p:cNvPr id="31" name="Slide Number Placeholder 5">
            <a:extLst>
              <a:ext uri="{FF2B5EF4-FFF2-40B4-BE49-F238E27FC236}">
                <a16:creationId xmlns:a16="http://schemas.microsoft.com/office/drawing/2014/main" id="{401C8B41-7D6B-FF48-A528-5ECD9FCA489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2" name="Footer Placeholder 4">
            <a:extLst>
              <a:ext uri="{FF2B5EF4-FFF2-40B4-BE49-F238E27FC236}">
                <a16:creationId xmlns:a16="http://schemas.microsoft.com/office/drawing/2014/main" id="{31620EFA-BFE0-9B42-AF6E-FE0C1C448BDE}"/>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4" name="Text Placeholder 3">
            <a:extLst>
              <a:ext uri="{FF2B5EF4-FFF2-40B4-BE49-F238E27FC236}">
                <a16:creationId xmlns:a16="http://schemas.microsoft.com/office/drawing/2014/main" id="{DF25E2DF-654C-564C-AC5B-184469FEADF6}"/>
              </a:ext>
            </a:extLst>
          </p:cNvPr>
          <p:cNvSpPr>
            <a:spLocks noGrp="1"/>
          </p:cNvSpPr>
          <p:nvPr>
            <p:ph type="body" sz="quarter" idx="23"/>
          </p:nvPr>
        </p:nvSpPr>
        <p:spPr>
          <a:xfrm>
            <a:off x="210313" y="2459737"/>
            <a:ext cx="3081528" cy="923545"/>
          </a:xfrm>
          <a:prstGeom prst="rect">
            <a:avLst/>
          </a:prstGeom>
        </p:spPr>
        <p:txBody>
          <a:bodyPr/>
          <a:lstStyle>
            <a:lvl1pPr algn="ct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p:txBody>
      </p:sp>
      <p:sp>
        <p:nvSpPr>
          <p:cNvPr id="21" name="Text Placeholder 4">
            <a:extLst>
              <a:ext uri="{FF2B5EF4-FFF2-40B4-BE49-F238E27FC236}">
                <a16:creationId xmlns:a16="http://schemas.microsoft.com/office/drawing/2014/main" id="{2DAF5740-596F-0247-B3E5-8EFCE99C77AB}"/>
              </a:ext>
            </a:extLst>
          </p:cNvPr>
          <p:cNvSpPr>
            <a:spLocks noGrp="1"/>
          </p:cNvSpPr>
          <p:nvPr>
            <p:ph type="body" sz="quarter" idx="2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9" name="Picture 18" descr="2020 Census logo">
            <a:extLst>
              <a:ext uri="{FF2B5EF4-FFF2-40B4-BE49-F238E27FC236}">
                <a16:creationId xmlns:a16="http://schemas.microsoft.com/office/drawing/2014/main" id="{08849E59-E1BA-4E57-93F7-8AF2CEF636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484289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Grid - Blue">
    <p:bg>
      <p:bgPr>
        <a:solidFill>
          <a:schemeClr val="accent5"/>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5" name="Picture Placeholder 4">
            <a:extLst>
              <a:ext uri="{FF2B5EF4-FFF2-40B4-BE49-F238E27FC236}">
                <a16:creationId xmlns:a16="http://schemas.microsoft.com/office/drawing/2014/main" id="{EF892A1C-5095-BE41-9741-F72CC907BBF2}"/>
              </a:ext>
            </a:extLst>
          </p:cNvPr>
          <p:cNvSpPr>
            <a:spLocks noGrp="1"/>
          </p:cNvSpPr>
          <p:nvPr>
            <p:ph type="pic" sz="quarter" idx="14"/>
          </p:nvPr>
        </p:nvSpPr>
        <p:spPr>
          <a:xfrm>
            <a:off x="148906" y="161791"/>
            <a:ext cx="3505202" cy="2092326"/>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D71925DF-EB5A-DC43-82D5-4EB18677E06B}"/>
              </a:ext>
            </a:extLst>
          </p:cNvPr>
          <p:cNvSpPr>
            <a:spLocks noGrp="1"/>
          </p:cNvSpPr>
          <p:nvPr>
            <p:ph type="pic" sz="quarter" idx="15"/>
          </p:nvPr>
        </p:nvSpPr>
        <p:spPr>
          <a:xfrm>
            <a:off x="3744911" y="161925"/>
            <a:ext cx="2297112" cy="3519488"/>
          </a:xfrm>
          <a:prstGeom prst="rect">
            <a:avLst/>
          </a:prstGeom>
        </p:spPr>
        <p:txBody>
          <a:bodyPr/>
          <a:lstStyle/>
          <a:p>
            <a:endParaRPr lang="en-US" dirty="0"/>
          </a:p>
        </p:txBody>
      </p:sp>
      <p:sp>
        <p:nvSpPr>
          <p:cNvPr id="9" name="Picture Placeholder 8">
            <a:extLst>
              <a:ext uri="{FF2B5EF4-FFF2-40B4-BE49-F238E27FC236}">
                <a16:creationId xmlns:a16="http://schemas.microsoft.com/office/drawing/2014/main" id="{A1DD3277-F9CC-F149-AAC3-CED92F9C3762}"/>
              </a:ext>
            </a:extLst>
          </p:cNvPr>
          <p:cNvSpPr>
            <a:spLocks noGrp="1"/>
          </p:cNvSpPr>
          <p:nvPr>
            <p:ph type="pic" sz="quarter" idx="16"/>
          </p:nvPr>
        </p:nvSpPr>
        <p:spPr>
          <a:xfrm>
            <a:off x="6137275" y="161925"/>
            <a:ext cx="2305052" cy="1360488"/>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732936C6-0C6B-4148-BA90-82327FF94EF5}"/>
              </a:ext>
            </a:extLst>
          </p:cNvPr>
          <p:cNvSpPr>
            <a:spLocks noGrp="1"/>
          </p:cNvSpPr>
          <p:nvPr>
            <p:ph type="pic" sz="quarter" idx="17"/>
          </p:nvPr>
        </p:nvSpPr>
        <p:spPr>
          <a:xfrm>
            <a:off x="8537577" y="161925"/>
            <a:ext cx="3505202" cy="2790824"/>
          </a:xfrm>
          <a:prstGeom prst="rect">
            <a:avLst/>
          </a:prstGeom>
        </p:spPr>
        <p:txBody>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6" name="Picture Placeholder 5">
            <a:extLst>
              <a:ext uri="{FF2B5EF4-FFF2-40B4-BE49-F238E27FC236}">
                <a16:creationId xmlns:a16="http://schemas.microsoft.com/office/drawing/2014/main" id="{764CAAC2-C65B-5A47-945B-9F1E079FEB29}"/>
              </a:ext>
            </a:extLst>
          </p:cNvPr>
          <p:cNvSpPr>
            <a:spLocks noGrp="1"/>
          </p:cNvSpPr>
          <p:nvPr>
            <p:ph type="pic" sz="quarter" idx="18"/>
          </p:nvPr>
        </p:nvSpPr>
        <p:spPr>
          <a:xfrm>
            <a:off x="6137275" y="1598614"/>
            <a:ext cx="2305052" cy="2082800"/>
          </a:xfrm>
          <a:prstGeom prst="rect">
            <a:avLst/>
          </a:prstGeom>
        </p:spPr>
        <p:txBody>
          <a:bodyPr/>
          <a:lstStyle/>
          <a:p>
            <a:endParaRPr lang="en-US" dirty="0"/>
          </a:p>
        </p:txBody>
      </p:sp>
      <p:sp>
        <p:nvSpPr>
          <p:cNvPr id="10" name="Picture Placeholder 9">
            <a:extLst>
              <a:ext uri="{FF2B5EF4-FFF2-40B4-BE49-F238E27FC236}">
                <a16:creationId xmlns:a16="http://schemas.microsoft.com/office/drawing/2014/main" id="{59A23872-A8F3-A849-9FD5-1C40A189BD0F}"/>
              </a:ext>
            </a:extLst>
          </p:cNvPr>
          <p:cNvSpPr>
            <a:spLocks noGrp="1"/>
          </p:cNvSpPr>
          <p:nvPr>
            <p:ph type="pic" sz="quarter" idx="19"/>
          </p:nvPr>
        </p:nvSpPr>
        <p:spPr>
          <a:xfrm>
            <a:off x="149225" y="3775076"/>
            <a:ext cx="3505202" cy="2047876"/>
          </a:xfrm>
          <a:prstGeom prst="rect">
            <a:avLst/>
          </a:prstGeom>
        </p:spPr>
        <p:txBody>
          <a:bodyPr/>
          <a:lstStyle/>
          <a:p>
            <a:endParaRPr lang="en-US" dirty="0"/>
          </a:p>
        </p:txBody>
      </p:sp>
      <p:sp>
        <p:nvSpPr>
          <p:cNvPr id="12" name="Picture Placeholder 11">
            <a:extLst>
              <a:ext uri="{FF2B5EF4-FFF2-40B4-BE49-F238E27FC236}">
                <a16:creationId xmlns:a16="http://schemas.microsoft.com/office/drawing/2014/main" id="{6137EEA1-DCD2-894D-BB21-452DB2414DBB}"/>
              </a:ext>
            </a:extLst>
          </p:cNvPr>
          <p:cNvSpPr>
            <a:spLocks noGrp="1"/>
          </p:cNvSpPr>
          <p:nvPr>
            <p:ph type="pic" sz="quarter" idx="20"/>
          </p:nvPr>
        </p:nvSpPr>
        <p:spPr>
          <a:xfrm>
            <a:off x="3744915" y="3775076"/>
            <a:ext cx="4697412" cy="2047876"/>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38B23FB4-B834-364D-9575-A358F02BA45C}"/>
              </a:ext>
            </a:extLst>
          </p:cNvPr>
          <p:cNvSpPr>
            <a:spLocks noGrp="1"/>
          </p:cNvSpPr>
          <p:nvPr>
            <p:ph type="pic" sz="quarter" idx="21"/>
          </p:nvPr>
        </p:nvSpPr>
        <p:spPr>
          <a:xfrm>
            <a:off x="8537577" y="3032126"/>
            <a:ext cx="3505202" cy="2790824"/>
          </a:xfrm>
          <a:prstGeom prst="rect">
            <a:avLst/>
          </a:prstGeom>
        </p:spPr>
        <p:txBody>
          <a:bodyPr/>
          <a:lstStyle/>
          <a:p>
            <a:endParaRPr lang="en-US" dirty="0"/>
          </a:p>
        </p:txBody>
      </p:sp>
      <p:sp>
        <p:nvSpPr>
          <p:cNvPr id="31" name="Slide Number Placeholder 5">
            <a:extLst>
              <a:ext uri="{FF2B5EF4-FFF2-40B4-BE49-F238E27FC236}">
                <a16:creationId xmlns:a16="http://schemas.microsoft.com/office/drawing/2014/main" id="{401C8B41-7D6B-FF48-A528-5ECD9FCA489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2" name="Footer Placeholder 4">
            <a:extLst>
              <a:ext uri="{FF2B5EF4-FFF2-40B4-BE49-F238E27FC236}">
                <a16:creationId xmlns:a16="http://schemas.microsoft.com/office/drawing/2014/main" id="{31620EFA-BFE0-9B42-AF6E-FE0C1C448BDE}"/>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9" name="Text Placeholder 3">
            <a:extLst>
              <a:ext uri="{FF2B5EF4-FFF2-40B4-BE49-F238E27FC236}">
                <a16:creationId xmlns:a16="http://schemas.microsoft.com/office/drawing/2014/main" id="{4752F8BB-FDDF-6244-B427-DAFDEFE5B54E}"/>
              </a:ext>
            </a:extLst>
          </p:cNvPr>
          <p:cNvSpPr>
            <a:spLocks noGrp="1"/>
          </p:cNvSpPr>
          <p:nvPr>
            <p:ph type="body" sz="quarter" idx="23"/>
          </p:nvPr>
        </p:nvSpPr>
        <p:spPr>
          <a:xfrm>
            <a:off x="210313" y="2459737"/>
            <a:ext cx="3081528" cy="923545"/>
          </a:xfrm>
          <a:prstGeom prst="rect">
            <a:avLst/>
          </a:prstGeom>
        </p:spPr>
        <p:txBody>
          <a:bodyPr/>
          <a:lstStyle>
            <a:lvl1pPr algn="ct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B84123F-3265-F04F-A5AD-4CD7D28394D0}"/>
              </a:ext>
            </a:extLst>
          </p:cNvPr>
          <p:cNvSpPr>
            <a:spLocks noGrp="1"/>
          </p:cNvSpPr>
          <p:nvPr>
            <p:ph type="body" sz="quarter" idx="2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21" name="Picture 20" descr="2020 Census logo">
            <a:extLst>
              <a:ext uri="{FF2B5EF4-FFF2-40B4-BE49-F238E27FC236}">
                <a16:creationId xmlns:a16="http://schemas.microsoft.com/office/drawing/2014/main" id="{BFA63650-38FA-4AA3-B908-06662B9B75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511419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Grid - Red">
    <p:bg>
      <p:bgPr>
        <a:solidFill>
          <a:schemeClr val="accent6"/>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5" name="Picture Placeholder 4">
            <a:extLst>
              <a:ext uri="{FF2B5EF4-FFF2-40B4-BE49-F238E27FC236}">
                <a16:creationId xmlns:a16="http://schemas.microsoft.com/office/drawing/2014/main" id="{EF892A1C-5095-BE41-9741-F72CC907BBF2}"/>
              </a:ext>
            </a:extLst>
          </p:cNvPr>
          <p:cNvSpPr>
            <a:spLocks noGrp="1"/>
          </p:cNvSpPr>
          <p:nvPr>
            <p:ph type="pic" sz="quarter" idx="14"/>
          </p:nvPr>
        </p:nvSpPr>
        <p:spPr>
          <a:xfrm>
            <a:off x="148906" y="161791"/>
            <a:ext cx="3505202" cy="2092326"/>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D71925DF-EB5A-DC43-82D5-4EB18677E06B}"/>
              </a:ext>
            </a:extLst>
          </p:cNvPr>
          <p:cNvSpPr>
            <a:spLocks noGrp="1"/>
          </p:cNvSpPr>
          <p:nvPr>
            <p:ph type="pic" sz="quarter" idx="15"/>
          </p:nvPr>
        </p:nvSpPr>
        <p:spPr>
          <a:xfrm>
            <a:off x="3744911" y="161925"/>
            <a:ext cx="2297112" cy="3519488"/>
          </a:xfrm>
          <a:prstGeom prst="rect">
            <a:avLst/>
          </a:prstGeom>
        </p:spPr>
        <p:txBody>
          <a:bodyPr/>
          <a:lstStyle/>
          <a:p>
            <a:endParaRPr lang="en-US" dirty="0"/>
          </a:p>
        </p:txBody>
      </p:sp>
      <p:sp>
        <p:nvSpPr>
          <p:cNvPr id="9" name="Picture Placeholder 8">
            <a:extLst>
              <a:ext uri="{FF2B5EF4-FFF2-40B4-BE49-F238E27FC236}">
                <a16:creationId xmlns:a16="http://schemas.microsoft.com/office/drawing/2014/main" id="{A1DD3277-F9CC-F149-AAC3-CED92F9C3762}"/>
              </a:ext>
            </a:extLst>
          </p:cNvPr>
          <p:cNvSpPr>
            <a:spLocks noGrp="1"/>
          </p:cNvSpPr>
          <p:nvPr>
            <p:ph type="pic" sz="quarter" idx="16"/>
          </p:nvPr>
        </p:nvSpPr>
        <p:spPr>
          <a:xfrm>
            <a:off x="6137275" y="161925"/>
            <a:ext cx="2305052" cy="1360488"/>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732936C6-0C6B-4148-BA90-82327FF94EF5}"/>
              </a:ext>
            </a:extLst>
          </p:cNvPr>
          <p:cNvSpPr>
            <a:spLocks noGrp="1"/>
          </p:cNvSpPr>
          <p:nvPr>
            <p:ph type="pic" sz="quarter" idx="17"/>
          </p:nvPr>
        </p:nvSpPr>
        <p:spPr>
          <a:xfrm>
            <a:off x="8537577" y="161925"/>
            <a:ext cx="3505202" cy="2790824"/>
          </a:xfrm>
          <a:prstGeom prst="rect">
            <a:avLst/>
          </a:prstGeom>
        </p:spPr>
        <p:txBody>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6" name="Picture Placeholder 5">
            <a:extLst>
              <a:ext uri="{FF2B5EF4-FFF2-40B4-BE49-F238E27FC236}">
                <a16:creationId xmlns:a16="http://schemas.microsoft.com/office/drawing/2014/main" id="{764CAAC2-C65B-5A47-945B-9F1E079FEB29}"/>
              </a:ext>
            </a:extLst>
          </p:cNvPr>
          <p:cNvSpPr>
            <a:spLocks noGrp="1"/>
          </p:cNvSpPr>
          <p:nvPr>
            <p:ph type="pic" sz="quarter" idx="18"/>
          </p:nvPr>
        </p:nvSpPr>
        <p:spPr>
          <a:xfrm>
            <a:off x="6137275" y="1598614"/>
            <a:ext cx="2305052" cy="2082800"/>
          </a:xfrm>
          <a:prstGeom prst="rect">
            <a:avLst/>
          </a:prstGeom>
        </p:spPr>
        <p:txBody>
          <a:bodyPr/>
          <a:lstStyle/>
          <a:p>
            <a:endParaRPr lang="en-US" dirty="0"/>
          </a:p>
        </p:txBody>
      </p:sp>
      <p:sp>
        <p:nvSpPr>
          <p:cNvPr id="10" name="Picture Placeholder 9">
            <a:extLst>
              <a:ext uri="{FF2B5EF4-FFF2-40B4-BE49-F238E27FC236}">
                <a16:creationId xmlns:a16="http://schemas.microsoft.com/office/drawing/2014/main" id="{59A23872-A8F3-A849-9FD5-1C40A189BD0F}"/>
              </a:ext>
            </a:extLst>
          </p:cNvPr>
          <p:cNvSpPr>
            <a:spLocks noGrp="1"/>
          </p:cNvSpPr>
          <p:nvPr>
            <p:ph type="pic" sz="quarter" idx="19"/>
          </p:nvPr>
        </p:nvSpPr>
        <p:spPr>
          <a:xfrm>
            <a:off x="149225" y="3775076"/>
            <a:ext cx="3505202" cy="2047876"/>
          </a:xfrm>
          <a:prstGeom prst="rect">
            <a:avLst/>
          </a:prstGeom>
        </p:spPr>
        <p:txBody>
          <a:bodyPr/>
          <a:lstStyle/>
          <a:p>
            <a:endParaRPr lang="en-US" dirty="0"/>
          </a:p>
        </p:txBody>
      </p:sp>
      <p:sp>
        <p:nvSpPr>
          <p:cNvPr id="12" name="Picture Placeholder 11">
            <a:extLst>
              <a:ext uri="{FF2B5EF4-FFF2-40B4-BE49-F238E27FC236}">
                <a16:creationId xmlns:a16="http://schemas.microsoft.com/office/drawing/2014/main" id="{6137EEA1-DCD2-894D-BB21-452DB2414DBB}"/>
              </a:ext>
            </a:extLst>
          </p:cNvPr>
          <p:cNvSpPr>
            <a:spLocks noGrp="1"/>
          </p:cNvSpPr>
          <p:nvPr>
            <p:ph type="pic" sz="quarter" idx="20"/>
          </p:nvPr>
        </p:nvSpPr>
        <p:spPr>
          <a:xfrm>
            <a:off x="3744915" y="3775076"/>
            <a:ext cx="4697412" cy="2047876"/>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38B23FB4-B834-364D-9575-A358F02BA45C}"/>
              </a:ext>
            </a:extLst>
          </p:cNvPr>
          <p:cNvSpPr>
            <a:spLocks noGrp="1"/>
          </p:cNvSpPr>
          <p:nvPr>
            <p:ph type="pic" sz="quarter" idx="21"/>
          </p:nvPr>
        </p:nvSpPr>
        <p:spPr>
          <a:xfrm>
            <a:off x="8537577" y="3032126"/>
            <a:ext cx="3505202" cy="2790824"/>
          </a:xfrm>
          <a:prstGeom prst="rect">
            <a:avLst/>
          </a:prstGeom>
        </p:spPr>
        <p:txBody>
          <a:bodyPr/>
          <a:lstStyle/>
          <a:p>
            <a:endParaRPr lang="en-US" dirty="0"/>
          </a:p>
        </p:txBody>
      </p:sp>
      <p:sp>
        <p:nvSpPr>
          <p:cNvPr id="31" name="Slide Number Placeholder 5">
            <a:extLst>
              <a:ext uri="{FF2B5EF4-FFF2-40B4-BE49-F238E27FC236}">
                <a16:creationId xmlns:a16="http://schemas.microsoft.com/office/drawing/2014/main" id="{401C8B41-7D6B-FF48-A528-5ECD9FCA4899}"/>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2" name="Footer Placeholder 4">
            <a:extLst>
              <a:ext uri="{FF2B5EF4-FFF2-40B4-BE49-F238E27FC236}">
                <a16:creationId xmlns:a16="http://schemas.microsoft.com/office/drawing/2014/main" id="{31620EFA-BFE0-9B42-AF6E-FE0C1C448BDE}"/>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9" name="Text Placeholder 3">
            <a:extLst>
              <a:ext uri="{FF2B5EF4-FFF2-40B4-BE49-F238E27FC236}">
                <a16:creationId xmlns:a16="http://schemas.microsoft.com/office/drawing/2014/main" id="{114BE0A1-36B0-C249-9292-5367DB33A747}"/>
              </a:ext>
            </a:extLst>
          </p:cNvPr>
          <p:cNvSpPr>
            <a:spLocks noGrp="1"/>
          </p:cNvSpPr>
          <p:nvPr>
            <p:ph type="body" sz="quarter" idx="23"/>
          </p:nvPr>
        </p:nvSpPr>
        <p:spPr>
          <a:xfrm>
            <a:off x="210313" y="2459737"/>
            <a:ext cx="3081528" cy="923545"/>
          </a:xfrm>
          <a:prstGeom prst="rect">
            <a:avLst/>
          </a:prstGeom>
        </p:spPr>
        <p:txBody>
          <a:bodyPr/>
          <a:lstStyle>
            <a:lvl1pPr algn="ct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E751C3F3-075D-AE4A-BD04-EE6610413581}"/>
              </a:ext>
            </a:extLst>
          </p:cNvPr>
          <p:cNvSpPr>
            <a:spLocks noGrp="1"/>
          </p:cNvSpPr>
          <p:nvPr>
            <p:ph type="body" sz="quarter" idx="2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21" name="Picture 20" descr="2020 Census logo">
            <a:extLst>
              <a:ext uri="{FF2B5EF4-FFF2-40B4-BE49-F238E27FC236}">
                <a16:creationId xmlns:a16="http://schemas.microsoft.com/office/drawing/2014/main" id="{6D57BD01-B090-4E74-9835-4F7C79FB75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159890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w/ Image Grid - Teal">
    <p:bg>
      <p:bgPr>
        <a:solidFill>
          <a:schemeClr val="accent1"/>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Text Placeholder 18">
            <a:extLst>
              <a:ext uri="{FF2B5EF4-FFF2-40B4-BE49-F238E27FC236}">
                <a16:creationId xmlns:a16="http://schemas.microsoft.com/office/drawing/2014/main" id="{F2B7EF6E-5BB4-604E-B4F3-FEE75E3DBEA5}"/>
              </a:ext>
            </a:extLst>
          </p:cNvPr>
          <p:cNvSpPr>
            <a:spLocks noGrp="1"/>
          </p:cNvSpPr>
          <p:nvPr>
            <p:ph type="body" idx="12" hasCustomPrompt="1"/>
          </p:nvPr>
        </p:nvSpPr>
        <p:spPr>
          <a:xfrm>
            <a:off x="421646" y="1431931"/>
            <a:ext cx="5577839" cy="1199854"/>
          </a:xfrm>
          <a:prstGeom prst="rect">
            <a:avLst/>
          </a:prstGeom>
        </p:spPr>
        <p:txBody>
          <a:bodyPr/>
          <a:lstStyle>
            <a:lvl1pPr>
              <a:defRPr sz="1600" b="0"/>
            </a:lvl1pPr>
          </a:lstStyle>
          <a:p>
            <a:r>
              <a:rPr lang="en-US" dirty="0"/>
              <a:t>Subhead goes here </a:t>
            </a:r>
          </a:p>
        </p:txBody>
      </p:sp>
      <p:sp>
        <p:nvSpPr>
          <p:cNvPr id="29" name="Title 1">
            <a:extLst>
              <a:ext uri="{FF2B5EF4-FFF2-40B4-BE49-F238E27FC236}">
                <a16:creationId xmlns:a16="http://schemas.microsoft.com/office/drawing/2014/main" id="{77C6C982-E110-904C-984C-96A3E0C5C09B}"/>
              </a:ext>
            </a:extLst>
          </p:cNvPr>
          <p:cNvSpPr>
            <a:spLocks noGrp="1"/>
          </p:cNvSpPr>
          <p:nvPr>
            <p:ph type="title" hasCustomPrompt="1"/>
          </p:nvPr>
        </p:nvSpPr>
        <p:spPr>
          <a:xfrm>
            <a:off x="421647" y="320040"/>
            <a:ext cx="11251344" cy="876035"/>
          </a:xfrm>
        </p:spPr>
        <p:txBody>
          <a:bodyPr/>
          <a:lstStyle>
            <a:lvl1pPr>
              <a:defRPr>
                <a:solidFill>
                  <a:schemeClr val="accent2"/>
                </a:solidFill>
              </a:defRPr>
            </a:lvl1pPr>
          </a:lstStyle>
          <a:p>
            <a:r>
              <a:rPr lang="en-US" dirty="0"/>
              <a:t>Headline goes here</a:t>
            </a:r>
          </a:p>
        </p:txBody>
      </p:sp>
      <p:sp>
        <p:nvSpPr>
          <p:cNvPr id="33" name="Slide Number Placeholder 5">
            <a:extLst>
              <a:ext uri="{FF2B5EF4-FFF2-40B4-BE49-F238E27FC236}">
                <a16:creationId xmlns:a16="http://schemas.microsoft.com/office/drawing/2014/main" id="{D28CE44C-E428-0747-A304-459AF963C27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4" name="Footer Placeholder 4">
            <a:extLst>
              <a:ext uri="{FF2B5EF4-FFF2-40B4-BE49-F238E27FC236}">
                <a16:creationId xmlns:a16="http://schemas.microsoft.com/office/drawing/2014/main" id="{A7E16776-1762-1740-8D75-DAB699AB5E5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 name="Picture Placeholder 2">
            <a:extLst>
              <a:ext uri="{FF2B5EF4-FFF2-40B4-BE49-F238E27FC236}">
                <a16:creationId xmlns:a16="http://schemas.microsoft.com/office/drawing/2014/main" id="{C1C7CC79-84AB-D742-A0AD-E032B42E550B}"/>
              </a:ext>
            </a:extLst>
          </p:cNvPr>
          <p:cNvSpPr>
            <a:spLocks noGrp="1"/>
          </p:cNvSpPr>
          <p:nvPr>
            <p:ph type="pic" sz="quarter" idx="17"/>
          </p:nvPr>
        </p:nvSpPr>
        <p:spPr>
          <a:xfrm>
            <a:off x="6226175" y="1520825"/>
            <a:ext cx="1397001" cy="2117725"/>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8DB3988B-449D-7546-B7BA-BAC6DF5D7E33}"/>
              </a:ext>
            </a:extLst>
          </p:cNvPr>
          <p:cNvSpPr>
            <a:spLocks noGrp="1"/>
          </p:cNvSpPr>
          <p:nvPr>
            <p:ph type="pic" sz="quarter" idx="18"/>
          </p:nvPr>
        </p:nvSpPr>
        <p:spPr>
          <a:xfrm>
            <a:off x="7708900" y="1520825"/>
            <a:ext cx="1414464" cy="2117725"/>
          </a:xfrm>
          <a:prstGeom prst="rect">
            <a:avLst/>
          </a:prstGeom>
        </p:spPr>
        <p:txBody>
          <a:bodyPr/>
          <a:lstStyle/>
          <a:p>
            <a:endParaRPr lang="en-US" dirty="0"/>
          </a:p>
        </p:txBody>
      </p:sp>
      <p:sp>
        <p:nvSpPr>
          <p:cNvPr id="11" name="Picture Placeholder 10">
            <a:extLst>
              <a:ext uri="{FF2B5EF4-FFF2-40B4-BE49-F238E27FC236}">
                <a16:creationId xmlns:a16="http://schemas.microsoft.com/office/drawing/2014/main" id="{BCBDFA7C-0D02-F74D-985A-11B11B8AEFC7}"/>
              </a:ext>
            </a:extLst>
          </p:cNvPr>
          <p:cNvSpPr>
            <a:spLocks noGrp="1"/>
          </p:cNvSpPr>
          <p:nvPr>
            <p:ph type="pic" sz="quarter" idx="20"/>
          </p:nvPr>
        </p:nvSpPr>
        <p:spPr>
          <a:xfrm>
            <a:off x="9229727" y="1520826"/>
            <a:ext cx="2441573" cy="1381125"/>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A80F7A06-2AAB-A141-9E18-0BE817F97330}"/>
              </a:ext>
            </a:extLst>
          </p:cNvPr>
          <p:cNvSpPr>
            <a:spLocks noGrp="1"/>
          </p:cNvSpPr>
          <p:nvPr>
            <p:ph type="pic" sz="quarter" idx="21"/>
          </p:nvPr>
        </p:nvSpPr>
        <p:spPr>
          <a:xfrm>
            <a:off x="9229727" y="2989263"/>
            <a:ext cx="2441573" cy="1358900"/>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F008B407-4531-AD4D-A417-F303FBF49B62}"/>
              </a:ext>
            </a:extLst>
          </p:cNvPr>
          <p:cNvSpPr>
            <a:spLocks noGrp="1"/>
          </p:cNvSpPr>
          <p:nvPr>
            <p:ph type="pic" sz="quarter" idx="22"/>
          </p:nvPr>
        </p:nvSpPr>
        <p:spPr>
          <a:xfrm>
            <a:off x="9229727" y="4433889"/>
            <a:ext cx="2441573" cy="1389061"/>
          </a:xfrm>
          <a:prstGeom prst="rect">
            <a:avLst/>
          </a:prstGeom>
        </p:spPr>
        <p:txBody>
          <a:bodyPr/>
          <a:lstStyle/>
          <a:p>
            <a:endParaRPr lang="en-US" dirty="0"/>
          </a:p>
        </p:txBody>
      </p:sp>
      <p:sp>
        <p:nvSpPr>
          <p:cNvPr id="32" name="Picture Placeholder 31">
            <a:extLst>
              <a:ext uri="{FF2B5EF4-FFF2-40B4-BE49-F238E27FC236}">
                <a16:creationId xmlns:a16="http://schemas.microsoft.com/office/drawing/2014/main" id="{16E58CFB-F34D-5E46-B70C-6F2A75A2E52D}"/>
              </a:ext>
            </a:extLst>
          </p:cNvPr>
          <p:cNvSpPr>
            <a:spLocks noGrp="1"/>
          </p:cNvSpPr>
          <p:nvPr>
            <p:ph type="pic" sz="quarter" idx="23"/>
          </p:nvPr>
        </p:nvSpPr>
        <p:spPr>
          <a:xfrm>
            <a:off x="6226173" y="3719515"/>
            <a:ext cx="2897189" cy="2103438"/>
          </a:xfrm>
          <a:prstGeom prst="rect">
            <a:avLst/>
          </a:prstGeom>
        </p:spPr>
        <p:txBody>
          <a:bodyPr/>
          <a:lstStyle/>
          <a:p>
            <a:endParaRPr lang="en-US" dirty="0"/>
          </a:p>
        </p:txBody>
      </p:sp>
      <p:sp>
        <p:nvSpPr>
          <p:cNvPr id="20" name="Text Placeholder 3">
            <a:extLst>
              <a:ext uri="{FF2B5EF4-FFF2-40B4-BE49-F238E27FC236}">
                <a16:creationId xmlns:a16="http://schemas.microsoft.com/office/drawing/2014/main" id="{4D51E04E-02C8-1D4A-9396-C66E6C080C5B}"/>
              </a:ext>
            </a:extLst>
          </p:cNvPr>
          <p:cNvSpPr>
            <a:spLocks noGrp="1"/>
          </p:cNvSpPr>
          <p:nvPr>
            <p:ph type="body" sz="quarter" idx="24"/>
          </p:nvPr>
        </p:nvSpPr>
        <p:spPr>
          <a:xfrm>
            <a:off x="420628" y="2688335"/>
            <a:ext cx="5577839" cy="2834641"/>
          </a:xfrm>
          <a:prstGeom prst="rect">
            <a:avLst/>
          </a:prstGeom>
        </p:spPr>
        <p:txBody>
          <a:bodyPr/>
          <a:lstStyle>
            <a:lvl1pPr>
              <a:spcAft>
                <a:spcPts val="600"/>
              </a:spcAft>
              <a:defRPr sz="1200" b="0"/>
            </a:lvl1pPr>
            <a:lvl2pPr>
              <a:spcAft>
                <a:spcPts val="600"/>
              </a:spcAft>
              <a:defRPr sz="1200" b="0"/>
            </a:lvl2pPr>
            <a:lvl3pPr>
              <a:spcAft>
                <a:spcPts val="600"/>
              </a:spcAft>
              <a:defRPr sz="1200" b="0"/>
            </a:lvl3pPr>
            <a:lvl4pPr>
              <a:spcAft>
                <a:spcPts val="600"/>
              </a:spcAft>
              <a:defRPr sz="1200" b="0"/>
            </a:lvl4pPr>
            <a:lvl5pPr>
              <a:spcAft>
                <a:spcPts val="600"/>
              </a:spcAft>
              <a:defRPr sz="1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0EBEFCE9-3CE1-014B-AA35-6E1BB6F23103}"/>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22" name="Picture 21" descr="2020 Census logo">
            <a:extLst>
              <a:ext uri="{FF2B5EF4-FFF2-40B4-BE49-F238E27FC236}">
                <a16:creationId xmlns:a16="http://schemas.microsoft.com/office/drawing/2014/main" id="{480BCD9E-05D2-4FA6-A503-F54EA3373D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27371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 Image Grid - Green">
    <p:bg>
      <p:bgPr>
        <a:solidFill>
          <a:schemeClr val="accent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Text Placeholder 18">
            <a:extLst>
              <a:ext uri="{FF2B5EF4-FFF2-40B4-BE49-F238E27FC236}">
                <a16:creationId xmlns:a16="http://schemas.microsoft.com/office/drawing/2014/main" id="{F2B7EF6E-5BB4-604E-B4F3-FEE75E3DBEA5}"/>
              </a:ext>
            </a:extLst>
          </p:cNvPr>
          <p:cNvSpPr>
            <a:spLocks noGrp="1"/>
          </p:cNvSpPr>
          <p:nvPr>
            <p:ph type="body" idx="12" hasCustomPrompt="1"/>
          </p:nvPr>
        </p:nvSpPr>
        <p:spPr>
          <a:xfrm>
            <a:off x="421646" y="1431931"/>
            <a:ext cx="5577839" cy="1199854"/>
          </a:xfrm>
          <a:prstGeom prst="rect">
            <a:avLst/>
          </a:prstGeom>
        </p:spPr>
        <p:txBody>
          <a:bodyPr/>
          <a:lstStyle>
            <a:lvl1pPr>
              <a:defRPr sz="1600" b="0"/>
            </a:lvl1pPr>
          </a:lstStyle>
          <a:p>
            <a:r>
              <a:rPr lang="en-US" dirty="0"/>
              <a:t>Subhead goes here </a:t>
            </a:r>
          </a:p>
        </p:txBody>
      </p:sp>
      <p:sp>
        <p:nvSpPr>
          <p:cNvPr id="29" name="Title 1">
            <a:extLst>
              <a:ext uri="{FF2B5EF4-FFF2-40B4-BE49-F238E27FC236}">
                <a16:creationId xmlns:a16="http://schemas.microsoft.com/office/drawing/2014/main" id="{77C6C982-E110-904C-984C-96A3E0C5C09B}"/>
              </a:ext>
            </a:extLst>
          </p:cNvPr>
          <p:cNvSpPr>
            <a:spLocks noGrp="1"/>
          </p:cNvSpPr>
          <p:nvPr>
            <p:ph type="title" hasCustomPrompt="1"/>
          </p:nvPr>
        </p:nvSpPr>
        <p:spPr>
          <a:xfrm>
            <a:off x="421647" y="320040"/>
            <a:ext cx="11251344" cy="876035"/>
          </a:xfrm>
        </p:spPr>
        <p:txBody>
          <a:bodyPr/>
          <a:lstStyle>
            <a:lvl1pPr>
              <a:defRPr>
                <a:solidFill>
                  <a:schemeClr val="accent4"/>
                </a:solidFill>
              </a:defRPr>
            </a:lvl1pPr>
          </a:lstStyle>
          <a:p>
            <a:r>
              <a:rPr lang="en-US" dirty="0"/>
              <a:t>Headline goes here</a:t>
            </a:r>
          </a:p>
        </p:txBody>
      </p:sp>
      <p:sp>
        <p:nvSpPr>
          <p:cNvPr id="33" name="Slide Number Placeholder 5">
            <a:extLst>
              <a:ext uri="{FF2B5EF4-FFF2-40B4-BE49-F238E27FC236}">
                <a16:creationId xmlns:a16="http://schemas.microsoft.com/office/drawing/2014/main" id="{D28CE44C-E428-0747-A304-459AF963C27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4" name="Footer Placeholder 4">
            <a:extLst>
              <a:ext uri="{FF2B5EF4-FFF2-40B4-BE49-F238E27FC236}">
                <a16:creationId xmlns:a16="http://schemas.microsoft.com/office/drawing/2014/main" id="{A7E16776-1762-1740-8D75-DAB699AB5E5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 name="Picture Placeholder 2">
            <a:extLst>
              <a:ext uri="{FF2B5EF4-FFF2-40B4-BE49-F238E27FC236}">
                <a16:creationId xmlns:a16="http://schemas.microsoft.com/office/drawing/2014/main" id="{C1C7CC79-84AB-D742-A0AD-E032B42E550B}"/>
              </a:ext>
            </a:extLst>
          </p:cNvPr>
          <p:cNvSpPr>
            <a:spLocks noGrp="1"/>
          </p:cNvSpPr>
          <p:nvPr>
            <p:ph type="pic" sz="quarter" idx="17"/>
          </p:nvPr>
        </p:nvSpPr>
        <p:spPr>
          <a:xfrm>
            <a:off x="6226175" y="1520825"/>
            <a:ext cx="1397001" cy="2117725"/>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8DB3988B-449D-7546-B7BA-BAC6DF5D7E33}"/>
              </a:ext>
            </a:extLst>
          </p:cNvPr>
          <p:cNvSpPr>
            <a:spLocks noGrp="1"/>
          </p:cNvSpPr>
          <p:nvPr>
            <p:ph type="pic" sz="quarter" idx="18"/>
          </p:nvPr>
        </p:nvSpPr>
        <p:spPr>
          <a:xfrm>
            <a:off x="7708900" y="1520825"/>
            <a:ext cx="1414464" cy="2117725"/>
          </a:xfrm>
          <a:prstGeom prst="rect">
            <a:avLst/>
          </a:prstGeom>
        </p:spPr>
        <p:txBody>
          <a:bodyPr/>
          <a:lstStyle/>
          <a:p>
            <a:endParaRPr lang="en-US" dirty="0"/>
          </a:p>
        </p:txBody>
      </p:sp>
      <p:sp>
        <p:nvSpPr>
          <p:cNvPr id="11" name="Picture Placeholder 10">
            <a:extLst>
              <a:ext uri="{FF2B5EF4-FFF2-40B4-BE49-F238E27FC236}">
                <a16:creationId xmlns:a16="http://schemas.microsoft.com/office/drawing/2014/main" id="{BCBDFA7C-0D02-F74D-985A-11B11B8AEFC7}"/>
              </a:ext>
            </a:extLst>
          </p:cNvPr>
          <p:cNvSpPr>
            <a:spLocks noGrp="1"/>
          </p:cNvSpPr>
          <p:nvPr>
            <p:ph type="pic" sz="quarter" idx="20"/>
          </p:nvPr>
        </p:nvSpPr>
        <p:spPr>
          <a:xfrm>
            <a:off x="9229727" y="1520826"/>
            <a:ext cx="2441573" cy="1381125"/>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A80F7A06-2AAB-A141-9E18-0BE817F97330}"/>
              </a:ext>
            </a:extLst>
          </p:cNvPr>
          <p:cNvSpPr>
            <a:spLocks noGrp="1"/>
          </p:cNvSpPr>
          <p:nvPr>
            <p:ph type="pic" sz="quarter" idx="21"/>
          </p:nvPr>
        </p:nvSpPr>
        <p:spPr>
          <a:xfrm>
            <a:off x="9229727" y="2989263"/>
            <a:ext cx="2441573" cy="1358900"/>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F008B407-4531-AD4D-A417-F303FBF49B62}"/>
              </a:ext>
            </a:extLst>
          </p:cNvPr>
          <p:cNvSpPr>
            <a:spLocks noGrp="1"/>
          </p:cNvSpPr>
          <p:nvPr>
            <p:ph type="pic" sz="quarter" idx="22"/>
          </p:nvPr>
        </p:nvSpPr>
        <p:spPr>
          <a:xfrm>
            <a:off x="9229727" y="4433889"/>
            <a:ext cx="2441573" cy="1389061"/>
          </a:xfrm>
          <a:prstGeom prst="rect">
            <a:avLst/>
          </a:prstGeom>
        </p:spPr>
        <p:txBody>
          <a:bodyPr/>
          <a:lstStyle/>
          <a:p>
            <a:endParaRPr lang="en-US" dirty="0"/>
          </a:p>
        </p:txBody>
      </p:sp>
      <p:sp>
        <p:nvSpPr>
          <p:cNvPr id="32" name="Picture Placeholder 31">
            <a:extLst>
              <a:ext uri="{FF2B5EF4-FFF2-40B4-BE49-F238E27FC236}">
                <a16:creationId xmlns:a16="http://schemas.microsoft.com/office/drawing/2014/main" id="{16E58CFB-F34D-5E46-B70C-6F2A75A2E52D}"/>
              </a:ext>
            </a:extLst>
          </p:cNvPr>
          <p:cNvSpPr>
            <a:spLocks noGrp="1"/>
          </p:cNvSpPr>
          <p:nvPr>
            <p:ph type="pic" sz="quarter" idx="23"/>
          </p:nvPr>
        </p:nvSpPr>
        <p:spPr>
          <a:xfrm>
            <a:off x="6226173" y="3719515"/>
            <a:ext cx="2897189" cy="2103438"/>
          </a:xfrm>
          <a:prstGeom prst="rect">
            <a:avLst/>
          </a:prstGeom>
        </p:spPr>
        <p:txBody>
          <a:bodyPr/>
          <a:lstStyle/>
          <a:p>
            <a:endParaRPr lang="en-US" dirty="0"/>
          </a:p>
        </p:txBody>
      </p:sp>
      <p:sp>
        <p:nvSpPr>
          <p:cNvPr id="4" name="Text Placeholder 3">
            <a:extLst>
              <a:ext uri="{FF2B5EF4-FFF2-40B4-BE49-F238E27FC236}">
                <a16:creationId xmlns:a16="http://schemas.microsoft.com/office/drawing/2014/main" id="{A0F81F71-B13A-E443-8006-496BA7B77408}"/>
              </a:ext>
            </a:extLst>
          </p:cNvPr>
          <p:cNvSpPr>
            <a:spLocks noGrp="1"/>
          </p:cNvSpPr>
          <p:nvPr>
            <p:ph type="body" sz="quarter" idx="24"/>
          </p:nvPr>
        </p:nvSpPr>
        <p:spPr>
          <a:xfrm>
            <a:off x="420628" y="2688335"/>
            <a:ext cx="5577839" cy="2834641"/>
          </a:xfrm>
          <a:prstGeom prst="rect">
            <a:avLst/>
          </a:prstGeom>
        </p:spPr>
        <p:txBody>
          <a:bodyPr/>
          <a:lstStyle>
            <a:lvl1pPr>
              <a:spcAft>
                <a:spcPts val="600"/>
              </a:spcAft>
              <a:defRPr sz="1200" b="0"/>
            </a:lvl1pPr>
            <a:lvl2pPr>
              <a:spcAft>
                <a:spcPts val="600"/>
              </a:spcAft>
              <a:defRPr sz="1200" b="0"/>
            </a:lvl2pPr>
            <a:lvl3pPr>
              <a:spcAft>
                <a:spcPts val="600"/>
              </a:spcAft>
              <a:defRPr sz="1200" b="0"/>
            </a:lvl3pPr>
            <a:lvl4pPr>
              <a:spcAft>
                <a:spcPts val="600"/>
              </a:spcAft>
              <a:defRPr sz="1200" b="0"/>
            </a:lvl4pPr>
            <a:lvl5pPr>
              <a:spcAft>
                <a:spcPts val="600"/>
              </a:spcAft>
              <a:defRPr sz="1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4">
            <a:extLst>
              <a:ext uri="{FF2B5EF4-FFF2-40B4-BE49-F238E27FC236}">
                <a16:creationId xmlns:a16="http://schemas.microsoft.com/office/drawing/2014/main" id="{9F114A38-D141-D44A-9EFD-B5185F53202D}"/>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21" name="Picture 20" descr="2020 Census logo">
            <a:extLst>
              <a:ext uri="{FF2B5EF4-FFF2-40B4-BE49-F238E27FC236}">
                <a16:creationId xmlns:a16="http://schemas.microsoft.com/office/drawing/2014/main" id="{074B8829-E4DB-4FF2-A4BC-F5A2C42257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268614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 Image Grid - Blue">
    <p:bg>
      <p:bgPr>
        <a:solidFill>
          <a:schemeClr val="accent5"/>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Text Placeholder 18">
            <a:extLst>
              <a:ext uri="{FF2B5EF4-FFF2-40B4-BE49-F238E27FC236}">
                <a16:creationId xmlns:a16="http://schemas.microsoft.com/office/drawing/2014/main" id="{F2B7EF6E-5BB4-604E-B4F3-FEE75E3DBEA5}"/>
              </a:ext>
            </a:extLst>
          </p:cNvPr>
          <p:cNvSpPr>
            <a:spLocks noGrp="1"/>
          </p:cNvSpPr>
          <p:nvPr>
            <p:ph type="body" idx="12" hasCustomPrompt="1"/>
          </p:nvPr>
        </p:nvSpPr>
        <p:spPr>
          <a:xfrm>
            <a:off x="421646" y="1431931"/>
            <a:ext cx="5577839" cy="1199854"/>
          </a:xfrm>
          <a:prstGeom prst="rect">
            <a:avLst/>
          </a:prstGeom>
        </p:spPr>
        <p:txBody>
          <a:bodyPr/>
          <a:lstStyle>
            <a:lvl1pPr>
              <a:defRPr sz="1600" b="0"/>
            </a:lvl1pPr>
          </a:lstStyle>
          <a:p>
            <a:r>
              <a:rPr lang="en-US" dirty="0"/>
              <a:t>Subhead goes here </a:t>
            </a:r>
          </a:p>
        </p:txBody>
      </p:sp>
      <p:sp>
        <p:nvSpPr>
          <p:cNvPr id="29" name="Title 1">
            <a:extLst>
              <a:ext uri="{FF2B5EF4-FFF2-40B4-BE49-F238E27FC236}">
                <a16:creationId xmlns:a16="http://schemas.microsoft.com/office/drawing/2014/main" id="{77C6C982-E110-904C-984C-96A3E0C5C09B}"/>
              </a:ext>
            </a:extLst>
          </p:cNvPr>
          <p:cNvSpPr>
            <a:spLocks noGrp="1"/>
          </p:cNvSpPr>
          <p:nvPr>
            <p:ph type="title" hasCustomPrompt="1"/>
          </p:nvPr>
        </p:nvSpPr>
        <p:spPr>
          <a:xfrm>
            <a:off x="421647" y="320040"/>
            <a:ext cx="11251344" cy="876035"/>
          </a:xfrm>
        </p:spPr>
        <p:txBody>
          <a:bodyPr/>
          <a:lstStyle>
            <a:lvl1pPr>
              <a:defRPr>
                <a:solidFill>
                  <a:schemeClr val="accent5"/>
                </a:solidFill>
              </a:defRPr>
            </a:lvl1pPr>
          </a:lstStyle>
          <a:p>
            <a:r>
              <a:rPr lang="en-US" dirty="0"/>
              <a:t>Headline goes here</a:t>
            </a:r>
          </a:p>
        </p:txBody>
      </p:sp>
      <p:sp>
        <p:nvSpPr>
          <p:cNvPr id="33" name="Slide Number Placeholder 5">
            <a:extLst>
              <a:ext uri="{FF2B5EF4-FFF2-40B4-BE49-F238E27FC236}">
                <a16:creationId xmlns:a16="http://schemas.microsoft.com/office/drawing/2014/main" id="{D28CE44C-E428-0747-A304-459AF963C27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4" name="Footer Placeholder 4">
            <a:extLst>
              <a:ext uri="{FF2B5EF4-FFF2-40B4-BE49-F238E27FC236}">
                <a16:creationId xmlns:a16="http://schemas.microsoft.com/office/drawing/2014/main" id="{A7E16776-1762-1740-8D75-DAB699AB5E5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 name="Picture Placeholder 2">
            <a:extLst>
              <a:ext uri="{FF2B5EF4-FFF2-40B4-BE49-F238E27FC236}">
                <a16:creationId xmlns:a16="http://schemas.microsoft.com/office/drawing/2014/main" id="{C1C7CC79-84AB-D742-A0AD-E032B42E550B}"/>
              </a:ext>
            </a:extLst>
          </p:cNvPr>
          <p:cNvSpPr>
            <a:spLocks noGrp="1"/>
          </p:cNvSpPr>
          <p:nvPr>
            <p:ph type="pic" sz="quarter" idx="17"/>
          </p:nvPr>
        </p:nvSpPr>
        <p:spPr>
          <a:xfrm>
            <a:off x="6226175" y="1520825"/>
            <a:ext cx="1397001" cy="2117725"/>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8DB3988B-449D-7546-B7BA-BAC6DF5D7E33}"/>
              </a:ext>
            </a:extLst>
          </p:cNvPr>
          <p:cNvSpPr>
            <a:spLocks noGrp="1"/>
          </p:cNvSpPr>
          <p:nvPr>
            <p:ph type="pic" sz="quarter" idx="18"/>
          </p:nvPr>
        </p:nvSpPr>
        <p:spPr>
          <a:xfrm>
            <a:off x="7708900" y="1520825"/>
            <a:ext cx="1414464" cy="2117725"/>
          </a:xfrm>
          <a:prstGeom prst="rect">
            <a:avLst/>
          </a:prstGeom>
        </p:spPr>
        <p:txBody>
          <a:bodyPr/>
          <a:lstStyle/>
          <a:p>
            <a:endParaRPr lang="en-US" dirty="0"/>
          </a:p>
        </p:txBody>
      </p:sp>
      <p:sp>
        <p:nvSpPr>
          <p:cNvPr id="11" name="Picture Placeholder 10">
            <a:extLst>
              <a:ext uri="{FF2B5EF4-FFF2-40B4-BE49-F238E27FC236}">
                <a16:creationId xmlns:a16="http://schemas.microsoft.com/office/drawing/2014/main" id="{BCBDFA7C-0D02-F74D-985A-11B11B8AEFC7}"/>
              </a:ext>
            </a:extLst>
          </p:cNvPr>
          <p:cNvSpPr>
            <a:spLocks noGrp="1"/>
          </p:cNvSpPr>
          <p:nvPr>
            <p:ph type="pic" sz="quarter" idx="20"/>
          </p:nvPr>
        </p:nvSpPr>
        <p:spPr>
          <a:xfrm>
            <a:off x="9229727" y="1520826"/>
            <a:ext cx="2441573" cy="1381125"/>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A80F7A06-2AAB-A141-9E18-0BE817F97330}"/>
              </a:ext>
            </a:extLst>
          </p:cNvPr>
          <p:cNvSpPr>
            <a:spLocks noGrp="1"/>
          </p:cNvSpPr>
          <p:nvPr>
            <p:ph type="pic" sz="quarter" idx="21"/>
          </p:nvPr>
        </p:nvSpPr>
        <p:spPr>
          <a:xfrm>
            <a:off x="9229727" y="2989263"/>
            <a:ext cx="2441573" cy="1358900"/>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F008B407-4531-AD4D-A417-F303FBF49B62}"/>
              </a:ext>
            </a:extLst>
          </p:cNvPr>
          <p:cNvSpPr>
            <a:spLocks noGrp="1"/>
          </p:cNvSpPr>
          <p:nvPr>
            <p:ph type="pic" sz="quarter" idx="22"/>
          </p:nvPr>
        </p:nvSpPr>
        <p:spPr>
          <a:xfrm>
            <a:off x="9229727" y="4433889"/>
            <a:ext cx="2441573" cy="1389061"/>
          </a:xfrm>
          <a:prstGeom prst="rect">
            <a:avLst/>
          </a:prstGeom>
        </p:spPr>
        <p:txBody>
          <a:bodyPr/>
          <a:lstStyle/>
          <a:p>
            <a:endParaRPr lang="en-US" dirty="0"/>
          </a:p>
        </p:txBody>
      </p:sp>
      <p:sp>
        <p:nvSpPr>
          <p:cNvPr id="32" name="Picture Placeholder 31">
            <a:extLst>
              <a:ext uri="{FF2B5EF4-FFF2-40B4-BE49-F238E27FC236}">
                <a16:creationId xmlns:a16="http://schemas.microsoft.com/office/drawing/2014/main" id="{16E58CFB-F34D-5E46-B70C-6F2A75A2E52D}"/>
              </a:ext>
            </a:extLst>
          </p:cNvPr>
          <p:cNvSpPr>
            <a:spLocks noGrp="1"/>
          </p:cNvSpPr>
          <p:nvPr>
            <p:ph type="pic" sz="quarter" idx="23"/>
          </p:nvPr>
        </p:nvSpPr>
        <p:spPr>
          <a:xfrm>
            <a:off x="6226173" y="3719515"/>
            <a:ext cx="2897189" cy="2103438"/>
          </a:xfrm>
          <a:prstGeom prst="rect">
            <a:avLst/>
          </a:prstGeom>
        </p:spPr>
        <p:txBody>
          <a:bodyPr/>
          <a:lstStyle/>
          <a:p>
            <a:endParaRPr lang="en-US" dirty="0"/>
          </a:p>
        </p:txBody>
      </p:sp>
      <p:sp>
        <p:nvSpPr>
          <p:cNvPr id="20" name="Text Placeholder 3">
            <a:extLst>
              <a:ext uri="{FF2B5EF4-FFF2-40B4-BE49-F238E27FC236}">
                <a16:creationId xmlns:a16="http://schemas.microsoft.com/office/drawing/2014/main" id="{692AB3C3-0ECE-B64F-A17E-1D3AD1D555F5}"/>
              </a:ext>
            </a:extLst>
          </p:cNvPr>
          <p:cNvSpPr>
            <a:spLocks noGrp="1"/>
          </p:cNvSpPr>
          <p:nvPr>
            <p:ph type="body" sz="quarter" idx="24"/>
          </p:nvPr>
        </p:nvSpPr>
        <p:spPr>
          <a:xfrm>
            <a:off x="420628" y="2688335"/>
            <a:ext cx="5577839" cy="2834641"/>
          </a:xfrm>
          <a:prstGeom prst="rect">
            <a:avLst/>
          </a:prstGeom>
        </p:spPr>
        <p:txBody>
          <a:bodyPr/>
          <a:lstStyle>
            <a:lvl1pPr>
              <a:spcAft>
                <a:spcPts val="600"/>
              </a:spcAft>
              <a:defRPr sz="1200" b="0"/>
            </a:lvl1pPr>
            <a:lvl2pPr>
              <a:spcAft>
                <a:spcPts val="600"/>
              </a:spcAft>
              <a:defRPr sz="1200" b="0"/>
            </a:lvl2pPr>
            <a:lvl3pPr>
              <a:spcAft>
                <a:spcPts val="600"/>
              </a:spcAft>
              <a:defRPr sz="1200" b="0"/>
            </a:lvl3pPr>
            <a:lvl4pPr>
              <a:spcAft>
                <a:spcPts val="600"/>
              </a:spcAft>
              <a:defRPr sz="1200" b="0"/>
            </a:lvl4pPr>
            <a:lvl5pPr>
              <a:spcAft>
                <a:spcPts val="600"/>
              </a:spcAft>
              <a:defRPr sz="1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4AA2B3B9-F6B9-3444-A9B7-4DC9080FACC7}"/>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9" name="Picture 18" descr="2020 Census logo">
            <a:extLst>
              <a:ext uri="{FF2B5EF4-FFF2-40B4-BE49-F238E27FC236}">
                <a16:creationId xmlns:a16="http://schemas.microsoft.com/office/drawing/2014/main" id="{5EFCF380-14D9-4849-AF39-B8FB86696F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36676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w/ Image Grid - Red">
    <p:bg>
      <p:bgPr>
        <a:solidFill>
          <a:schemeClr val="accent6"/>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6" name="Text Placeholder 18">
            <a:extLst>
              <a:ext uri="{FF2B5EF4-FFF2-40B4-BE49-F238E27FC236}">
                <a16:creationId xmlns:a16="http://schemas.microsoft.com/office/drawing/2014/main" id="{F2B7EF6E-5BB4-604E-B4F3-FEE75E3DBEA5}"/>
              </a:ext>
            </a:extLst>
          </p:cNvPr>
          <p:cNvSpPr>
            <a:spLocks noGrp="1"/>
          </p:cNvSpPr>
          <p:nvPr>
            <p:ph type="body" idx="12" hasCustomPrompt="1"/>
          </p:nvPr>
        </p:nvSpPr>
        <p:spPr>
          <a:xfrm>
            <a:off x="421646" y="1431931"/>
            <a:ext cx="5577839" cy="1199854"/>
          </a:xfrm>
          <a:prstGeom prst="rect">
            <a:avLst/>
          </a:prstGeom>
        </p:spPr>
        <p:txBody>
          <a:bodyPr/>
          <a:lstStyle>
            <a:lvl1pPr>
              <a:defRPr sz="1600" b="0"/>
            </a:lvl1pPr>
          </a:lstStyle>
          <a:p>
            <a:r>
              <a:rPr lang="en-US" dirty="0"/>
              <a:t>Subhead goes here </a:t>
            </a:r>
          </a:p>
        </p:txBody>
      </p:sp>
      <p:sp>
        <p:nvSpPr>
          <p:cNvPr id="29" name="Title 1">
            <a:extLst>
              <a:ext uri="{FF2B5EF4-FFF2-40B4-BE49-F238E27FC236}">
                <a16:creationId xmlns:a16="http://schemas.microsoft.com/office/drawing/2014/main" id="{77C6C982-E110-904C-984C-96A3E0C5C09B}"/>
              </a:ext>
            </a:extLst>
          </p:cNvPr>
          <p:cNvSpPr>
            <a:spLocks noGrp="1"/>
          </p:cNvSpPr>
          <p:nvPr>
            <p:ph type="title" hasCustomPrompt="1"/>
          </p:nvPr>
        </p:nvSpPr>
        <p:spPr>
          <a:xfrm>
            <a:off x="421647" y="320040"/>
            <a:ext cx="11251344" cy="876035"/>
          </a:xfrm>
        </p:spPr>
        <p:txBody>
          <a:bodyPr/>
          <a:lstStyle>
            <a:lvl1pPr>
              <a:defRPr>
                <a:solidFill>
                  <a:schemeClr val="accent6"/>
                </a:solidFill>
              </a:defRPr>
            </a:lvl1pPr>
          </a:lstStyle>
          <a:p>
            <a:r>
              <a:rPr lang="en-US" dirty="0"/>
              <a:t>Headline goes here</a:t>
            </a:r>
          </a:p>
        </p:txBody>
      </p:sp>
      <p:sp>
        <p:nvSpPr>
          <p:cNvPr id="33" name="Slide Number Placeholder 5">
            <a:extLst>
              <a:ext uri="{FF2B5EF4-FFF2-40B4-BE49-F238E27FC236}">
                <a16:creationId xmlns:a16="http://schemas.microsoft.com/office/drawing/2014/main" id="{D28CE44C-E428-0747-A304-459AF963C27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34" name="Footer Placeholder 4">
            <a:extLst>
              <a:ext uri="{FF2B5EF4-FFF2-40B4-BE49-F238E27FC236}">
                <a16:creationId xmlns:a16="http://schemas.microsoft.com/office/drawing/2014/main" id="{A7E16776-1762-1740-8D75-DAB699AB5E5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3" name="Picture Placeholder 2">
            <a:extLst>
              <a:ext uri="{FF2B5EF4-FFF2-40B4-BE49-F238E27FC236}">
                <a16:creationId xmlns:a16="http://schemas.microsoft.com/office/drawing/2014/main" id="{C1C7CC79-84AB-D742-A0AD-E032B42E550B}"/>
              </a:ext>
            </a:extLst>
          </p:cNvPr>
          <p:cNvSpPr>
            <a:spLocks noGrp="1"/>
          </p:cNvSpPr>
          <p:nvPr>
            <p:ph type="pic" sz="quarter" idx="17"/>
          </p:nvPr>
        </p:nvSpPr>
        <p:spPr>
          <a:xfrm>
            <a:off x="6226175" y="1520825"/>
            <a:ext cx="1397001" cy="2117725"/>
          </a:xfrm>
          <a:prstGeom prst="rect">
            <a:avLst/>
          </a:prstGeom>
        </p:spPr>
        <p:txBody>
          <a:bodyPr/>
          <a:lstStyle/>
          <a:p>
            <a:endParaRPr lang="en-US" dirty="0"/>
          </a:p>
        </p:txBody>
      </p:sp>
      <p:sp>
        <p:nvSpPr>
          <p:cNvPr id="7" name="Picture Placeholder 6">
            <a:extLst>
              <a:ext uri="{FF2B5EF4-FFF2-40B4-BE49-F238E27FC236}">
                <a16:creationId xmlns:a16="http://schemas.microsoft.com/office/drawing/2014/main" id="{8DB3988B-449D-7546-B7BA-BAC6DF5D7E33}"/>
              </a:ext>
            </a:extLst>
          </p:cNvPr>
          <p:cNvSpPr>
            <a:spLocks noGrp="1"/>
          </p:cNvSpPr>
          <p:nvPr>
            <p:ph type="pic" sz="quarter" idx="18"/>
          </p:nvPr>
        </p:nvSpPr>
        <p:spPr>
          <a:xfrm>
            <a:off x="7708900" y="1520825"/>
            <a:ext cx="1414464" cy="2117725"/>
          </a:xfrm>
          <a:prstGeom prst="rect">
            <a:avLst/>
          </a:prstGeom>
        </p:spPr>
        <p:txBody>
          <a:bodyPr/>
          <a:lstStyle/>
          <a:p>
            <a:endParaRPr lang="en-US" dirty="0"/>
          </a:p>
        </p:txBody>
      </p:sp>
      <p:sp>
        <p:nvSpPr>
          <p:cNvPr id="11" name="Picture Placeholder 10">
            <a:extLst>
              <a:ext uri="{FF2B5EF4-FFF2-40B4-BE49-F238E27FC236}">
                <a16:creationId xmlns:a16="http://schemas.microsoft.com/office/drawing/2014/main" id="{BCBDFA7C-0D02-F74D-985A-11B11B8AEFC7}"/>
              </a:ext>
            </a:extLst>
          </p:cNvPr>
          <p:cNvSpPr>
            <a:spLocks noGrp="1"/>
          </p:cNvSpPr>
          <p:nvPr>
            <p:ph type="pic" sz="quarter" idx="20"/>
          </p:nvPr>
        </p:nvSpPr>
        <p:spPr>
          <a:xfrm>
            <a:off x="9229727" y="1520826"/>
            <a:ext cx="2441573" cy="1381125"/>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A80F7A06-2AAB-A141-9E18-0BE817F97330}"/>
              </a:ext>
            </a:extLst>
          </p:cNvPr>
          <p:cNvSpPr>
            <a:spLocks noGrp="1"/>
          </p:cNvSpPr>
          <p:nvPr>
            <p:ph type="pic" sz="quarter" idx="21"/>
          </p:nvPr>
        </p:nvSpPr>
        <p:spPr>
          <a:xfrm>
            <a:off x="9229727" y="2989263"/>
            <a:ext cx="2441573" cy="1358900"/>
          </a:xfrm>
          <a:prstGeom prst="rect">
            <a:avLst/>
          </a:prstGeom>
        </p:spPr>
        <p:txBody>
          <a:bodyPr/>
          <a:lstStyle/>
          <a:p>
            <a:endParaRPr lang="en-US" dirty="0"/>
          </a:p>
        </p:txBody>
      </p:sp>
      <p:sp>
        <p:nvSpPr>
          <p:cNvPr id="30" name="Picture Placeholder 29">
            <a:extLst>
              <a:ext uri="{FF2B5EF4-FFF2-40B4-BE49-F238E27FC236}">
                <a16:creationId xmlns:a16="http://schemas.microsoft.com/office/drawing/2014/main" id="{F008B407-4531-AD4D-A417-F303FBF49B62}"/>
              </a:ext>
            </a:extLst>
          </p:cNvPr>
          <p:cNvSpPr>
            <a:spLocks noGrp="1"/>
          </p:cNvSpPr>
          <p:nvPr>
            <p:ph type="pic" sz="quarter" idx="22"/>
          </p:nvPr>
        </p:nvSpPr>
        <p:spPr>
          <a:xfrm>
            <a:off x="9229727" y="4433889"/>
            <a:ext cx="2441573" cy="1389061"/>
          </a:xfrm>
          <a:prstGeom prst="rect">
            <a:avLst/>
          </a:prstGeom>
        </p:spPr>
        <p:txBody>
          <a:bodyPr/>
          <a:lstStyle/>
          <a:p>
            <a:endParaRPr lang="en-US" dirty="0"/>
          </a:p>
        </p:txBody>
      </p:sp>
      <p:sp>
        <p:nvSpPr>
          <p:cNvPr id="32" name="Picture Placeholder 31">
            <a:extLst>
              <a:ext uri="{FF2B5EF4-FFF2-40B4-BE49-F238E27FC236}">
                <a16:creationId xmlns:a16="http://schemas.microsoft.com/office/drawing/2014/main" id="{16E58CFB-F34D-5E46-B70C-6F2A75A2E52D}"/>
              </a:ext>
            </a:extLst>
          </p:cNvPr>
          <p:cNvSpPr>
            <a:spLocks noGrp="1"/>
          </p:cNvSpPr>
          <p:nvPr>
            <p:ph type="pic" sz="quarter" idx="23"/>
          </p:nvPr>
        </p:nvSpPr>
        <p:spPr>
          <a:xfrm>
            <a:off x="6226173" y="3719515"/>
            <a:ext cx="2897189" cy="2103438"/>
          </a:xfrm>
          <a:prstGeom prst="rect">
            <a:avLst/>
          </a:prstGeom>
        </p:spPr>
        <p:txBody>
          <a:bodyPr/>
          <a:lstStyle/>
          <a:p>
            <a:endParaRPr lang="en-US" dirty="0"/>
          </a:p>
        </p:txBody>
      </p:sp>
      <p:sp>
        <p:nvSpPr>
          <p:cNvPr id="20" name="Text Placeholder 3">
            <a:extLst>
              <a:ext uri="{FF2B5EF4-FFF2-40B4-BE49-F238E27FC236}">
                <a16:creationId xmlns:a16="http://schemas.microsoft.com/office/drawing/2014/main" id="{595A5497-54F9-1046-B041-9802BD74E8DE}"/>
              </a:ext>
            </a:extLst>
          </p:cNvPr>
          <p:cNvSpPr>
            <a:spLocks noGrp="1"/>
          </p:cNvSpPr>
          <p:nvPr>
            <p:ph type="body" sz="quarter" idx="24"/>
          </p:nvPr>
        </p:nvSpPr>
        <p:spPr>
          <a:xfrm>
            <a:off x="420628" y="2688335"/>
            <a:ext cx="5577839" cy="2834641"/>
          </a:xfrm>
          <a:prstGeom prst="rect">
            <a:avLst/>
          </a:prstGeom>
        </p:spPr>
        <p:txBody>
          <a:bodyPr/>
          <a:lstStyle>
            <a:lvl1pPr>
              <a:spcAft>
                <a:spcPts val="600"/>
              </a:spcAft>
              <a:defRPr sz="1200" b="0"/>
            </a:lvl1pPr>
            <a:lvl2pPr>
              <a:spcAft>
                <a:spcPts val="600"/>
              </a:spcAft>
              <a:defRPr sz="1200" b="0"/>
            </a:lvl2pPr>
            <a:lvl3pPr>
              <a:spcAft>
                <a:spcPts val="600"/>
              </a:spcAft>
              <a:defRPr sz="1200" b="0"/>
            </a:lvl3pPr>
            <a:lvl4pPr>
              <a:spcAft>
                <a:spcPts val="600"/>
              </a:spcAft>
              <a:defRPr sz="1200" b="0"/>
            </a:lvl4pPr>
            <a:lvl5pPr>
              <a:spcAft>
                <a:spcPts val="600"/>
              </a:spcAft>
              <a:defRPr sz="1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E558476-6E81-724A-8A16-1D7E255B3D4C}"/>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9" name="Picture 18" descr="2020 Census logo">
            <a:extLst>
              <a:ext uri="{FF2B5EF4-FFF2-40B4-BE49-F238E27FC236}">
                <a16:creationId xmlns:a16="http://schemas.microsoft.com/office/drawing/2014/main" id="{82E190F0-2C70-41D8-A615-6DB4B69371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890731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 Teal">
    <p:bg>
      <p:bgPr>
        <a:solidFill>
          <a:srgbClr val="0095A9"/>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p:nvPr>
        </p:nvSpPr>
        <p:spPr>
          <a:xfrm>
            <a:off x="422276" y="2019300"/>
            <a:ext cx="11250715" cy="3805083"/>
          </a:xfrm>
          <a:prstGeom prst="rect">
            <a:avLst/>
          </a:prstGeom>
        </p:spPr>
        <p:txBody>
          <a:bodyPr>
            <a:noAutofit/>
          </a:bodyPr>
          <a:lstStyle>
            <a:lvl1pPr>
              <a:defRPr>
                <a:solidFill>
                  <a:schemeClr val="accent2"/>
                </a:solidFill>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4pPr>
            <a:lvl5pPr>
              <a:defRPr spc="52" baseline="0"/>
            </a:lvl5pPr>
          </a:lstStyle>
          <a:p>
            <a:pPr lvl="0"/>
            <a:endPar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5" y="1127599"/>
            <a:ext cx="11251363"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5" y="320040"/>
            <a:ext cx="11251363" cy="876035"/>
          </a:xfrm>
        </p:spPr>
        <p:txBody>
          <a:bodyPr/>
          <a:lstStyle>
            <a:lvl1pPr>
              <a:defRPr>
                <a:solidFill>
                  <a:srgbClr val="005E7A"/>
                </a:solidFill>
              </a:defRPr>
            </a:lvl1pPr>
          </a:lstStyle>
          <a:p>
            <a:r>
              <a:rPr lang="en-US" dirty="0"/>
              <a:t>Headline goes here</a:t>
            </a:r>
          </a:p>
        </p:txBody>
      </p:sp>
      <p:sp>
        <p:nvSpPr>
          <p:cNvPr id="16" name="Slide Number Placeholder 5">
            <a:extLst>
              <a:ext uri="{FF2B5EF4-FFF2-40B4-BE49-F238E27FC236}">
                <a16:creationId xmlns:a16="http://schemas.microsoft.com/office/drawing/2014/main" id="{11F90B69-8A44-9D42-88EE-15EAA7D248D7}"/>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7" name="Footer Placeholder 4">
            <a:extLst>
              <a:ext uri="{FF2B5EF4-FFF2-40B4-BE49-F238E27FC236}">
                <a16:creationId xmlns:a16="http://schemas.microsoft.com/office/drawing/2014/main" id="{4AD16C59-AF0E-EE4B-97F2-8EE03C9A0BFD}"/>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3" name="Text Placeholder 4">
            <a:extLst>
              <a:ext uri="{FF2B5EF4-FFF2-40B4-BE49-F238E27FC236}">
                <a16:creationId xmlns:a16="http://schemas.microsoft.com/office/drawing/2014/main" id="{906B8F85-C0B1-B54E-A919-5526A46CD428}"/>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4" name="Picture 13" descr="2020 Census logo">
            <a:extLst>
              <a:ext uri="{FF2B5EF4-FFF2-40B4-BE49-F238E27FC236}">
                <a16:creationId xmlns:a16="http://schemas.microsoft.com/office/drawing/2014/main" id="{C1059E40-F231-478B-B5E2-7777A75734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656197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 Green">
    <p:bg>
      <p:bgPr>
        <a:solidFill>
          <a:srgbClr val="00996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p:nvPr>
        </p:nvSpPr>
        <p:spPr>
          <a:xfrm>
            <a:off x="422274" y="2019300"/>
            <a:ext cx="11250696" cy="3805083"/>
          </a:xfrm>
          <a:prstGeom prst="rect">
            <a:avLst/>
          </a:prstGeom>
        </p:spPr>
        <p:txBody>
          <a:bodyPr>
            <a:noAutofit/>
          </a:bodyPr>
          <a:lstStyle>
            <a:lvl1pPr>
              <a:defRPr>
                <a:solidFill>
                  <a:schemeClr val="accent4"/>
                </a:solidFill>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4pPr>
            <a:lvl5pPr>
              <a:defRPr spc="52" baseline="0"/>
            </a:lvl5pPr>
          </a:lstStyle>
          <a:p>
            <a:pPr lvl="0"/>
            <a:endPar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solidFill>
                  <a:srgbClr val="006448"/>
                </a:solidFill>
              </a:defRPr>
            </a:lvl1pPr>
          </a:lstStyle>
          <a:p>
            <a:r>
              <a:rPr lang="en-US" dirty="0"/>
              <a:t>Headline goes here</a:t>
            </a:r>
          </a:p>
        </p:txBody>
      </p:sp>
      <p:sp>
        <p:nvSpPr>
          <p:cNvPr id="17" name="Slide Number Placeholder 5">
            <a:extLst>
              <a:ext uri="{FF2B5EF4-FFF2-40B4-BE49-F238E27FC236}">
                <a16:creationId xmlns:a16="http://schemas.microsoft.com/office/drawing/2014/main" id="{F4A8AF8E-C59F-6D41-AF21-C549EA5E92FA}"/>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8" name="Footer Placeholder 4">
            <a:extLst>
              <a:ext uri="{FF2B5EF4-FFF2-40B4-BE49-F238E27FC236}">
                <a16:creationId xmlns:a16="http://schemas.microsoft.com/office/drawing/2014/main" id="{11EAB829-C1A0-724A-B698-7F1FA14B53F6}"/>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3" name="Text Placeholder 4">
            <a:extLst>
              <a:ext uri="{FF2B5EF4-FFF2-40B4-BE49-F238E27FC236}">
                <a16:creationId xmlns:a16="http://schemas.microsoft.com/office/drawing/2014/main" id="{C667E608-BB91-E246-B7FC-3FEFB23E9C9B}"/>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4" name="Picture 13" descr="2020 Census logo">
            <a:extLst>
              <a:ext uri="{FF2B5EF4-FFF2-40B4-BE49-F238E27FC236}">
                <a16:creationId xmlns:a16="http://schemas.microsoft.com/office/drawing/2014/main" id="{E3D6B345-0DEC-4F4C-A823-B5314997DF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610259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 Blue">
    <p:bg>
      <p:bgPr>
        <a:solidFill>
          <a:srgbClr val="21549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5" name="Picture 4" hidden="1">
            <a:extLst>
              <a:ext uri="{FF2B5EF4-FFF2-40B4-BE49-F238E27FC236}">
                <a16:creationId xmlns:a16="http://schemas.microsoft.com/office/drawing/2014/main" id="{600F02B3-7DFF-4BA5-8438-B89E4124C6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430"/>
            <a:ext cx="12191996" cy="6857142"/>
          </a:xfrm>
          <a:prstGeom prst="rect">
            <a:avLst/>
          </a:prstGeom>
        </p:spPr>
      </p:pic>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solidFill>
                  <a:srgbClr val="194C90"/>
                </a:solidFill>
              </a:defRPr>
            </a:lvl1pPr>
          </a:lstStyle>
          <a:p>
            <a:r>
              <a:rPr lang="en-US" dirty="0"/>
              <a:t>Headline goes here</a:t>
            </a: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7" y="1127599"/>
            <a:ext cx="11251344"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p:nvPr>
        </p:nvSpPr>
        <p:spPr>
          <a:xfrm>
            <a:off x="422274" y="2019300"/>
            <a:ext cx="11250696" cy="3805083"/>
          </a:xfrm>
          <a:prstGeom prst="rect">
            <a:avLst/>
          </a:prstGeom>
        </p:spPr>
        <p:txBody>
          <a:bodyPr>
            <a:noAutofit/>
          </a:bodyPr>
          <a:lstStyle>
            <a:lvl1pPr>
              <a:defRPr>
                <a:solidFill>
                  <a:schemeClr val="accent5"/>
                </a:solidFill>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4pPr>
            <a:lvl5pPr marL="342961" indent="0">
              <a:buNone/>
              <a:defRPr spc="52" baseline="0"/>
            </a:lvl5pPr>
          </a:lstStyle>
          <a:p>
            <a:pPr lvl="0"/>
            <a:endPar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8" name="Slide Number Placeholder 5">
            <a:extLst>
              <a:ext uri="{FF2B5EF4-FFF2-40B4-BE49-F238E27FC236}">
                <a16:creationId xmlns:a16="http://schemas.microsoft.com/office/drawing/2014/main" id="{C31BD3D8-F3D3-CA4A-A9B1-C13D39F2BD23}"/>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9" name="Footer Placeholder 4">
            <a:extLst>
              <a:ext uri="{FF2B5EF4-FFF2-40B4-BE49-F238E27FC236}">
                <a16:creationId xmlns:a16="http://schemas.microsoft.com/office/drawing/2014/main" id="{D270E691-30E0-0345-BC3B-88989E653B91}"/>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4" name="Text Placeholder 4">
            <a:extLst>
              <a:ext uri="{FF2B5EF4-FFF2-40B4-BE49-F238E27FC236}">
                <a16:creationId xmlns:a16="http://schemas.microsoft.com/office/drawing/2014/main" id="{0D486DF8-4195-D849-99B5-EE82529F4286}"/>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6" name="Picture 15" descr="2020 Census logo">
            <a:extLst>
              <a:ext uri="{FF2B5EF4-FFF2-40B4-BE49-F238E27FC236}">
                <a16:creationId xmlns:a16="http://schemas.microsoft.com/office/drawing/2014/main" id="{B3B9FC13-20B5-4D61-BD53-93DD7831502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46147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 Green">
    <p:bg>
      <p:bgPr>
        <a:solidFill>
          <a:srgbClr val="009963"/>
        </a:solidFill>
        <a:effectLst/>
      </p:bgPr>
    </p:bg>
    <p:spTree>
      <p:nvGrpSpPr>
        <p:cNvPr id="1" name=""/>
        <p:cNvGrpSpPr/>
        <p:nvPr/>
      </p:nvGrpSpPr>
      <p:grpSpPr>
        <a:xfrm>
          <a:off x="0" y="0"/>
          <a:ext cx="0" cy="0"/>
          <a:chOff x="0" y="0"/>
          <a:chExt cx="0" cy="0"/>
        </a:xfrm>
      </p:grpSpPr>
      <p:sp>
        <p:nvSpPr>
          <p:cNvPr id="13" name="color box">
            <a:extLst>
              <a:ext uri="{FF2B5EF4-FFF2-40B4-BE49-F238E27FC236}">
                <a16:creationId xmlns:a16="http://schemas.microsoft.com/office/drawing/2014/main" id="{99824B34-7EFB-45F0-AFA5-5562C87409CD}"/>
              </a:ext>
            </a:extLst>
          </p:cNvPr>
          <p:cNvSpPr/>
          <p:nvPr userDrawn="1"/>
        </p:nvSpPr>
        <p:spPr>
          <a:xfrm>
            <a:off x="148281" y="163288"/>
            <a:ext cx="11894961" cy="6532929"/>
          </a:xfrm>
          <a:prstGeom prst="rect">
            <a:avLst/>
          </a:prstGeom>
          <a:solidFill>
            <a:srgbClr val="006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7" name="Picture 16" descr="2020 Census logo">
            <a:extLst>
              <a:ext uri="{FF2B5EF4-FFF2-40B4-BE49-F238E27FC236}">
                <a16:creationId xmlns:a16="http://schemas.microsoft.com/office/drawing/2014/main" id="{C5C835DF-07D2-48BB-A27A-067A63302F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12" name="Text Placeholder 2">
            <a:extLst>
              <a:ext uri="{FF2B5EF4-FFF2-40B4-BE49-F238E27FC236}">
                <a16:creationId xmlns:a16="http://schemas.microsoft.com/office/drawing/2014/main" id="{7964A480-8550-4CEF-B608-CC79622118AF}"/>
              </a:ext>
            </a:extLst>
          </p:cNvPr>
          <p:cNvSpPr>
            <a:spLocks noGrp="1"/>
          </p:cNvSpPr>
          <p:nvPr>
            <p:ph type="body" idx="12" hasCustomPrompt="1"/>
          </p:nvPr>
        </p:nvSpPr>
        <p:spPr>
          <a:xfrm>
            <a:off x="3261362" y="3609498"/>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bg1"/>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25913"/>
            <a:ext cx="10240965" cy="1655762"/>
          </a:xfrm>
        </p:spPr>
        <p:txBody>
          <a:bodyPr anchor="b"/>
          <a:lstStyle>
            <a:lvl1pPr algn="ctr">
              <a:defRPr sz="3599" kern="0" spc="0" baseline="0">
                <a:solidFill>
                  <a:schemeClr val="bg1"/>
                </a:solidFill>
              </a:defRPr>
            </a:lvl1pPr>
          </a:lstStyle>
          <a:p>
            <a:r>
              <a:rPr lang="en-US" dirty="0"/>
              <a:t>Divider title goes here</a:t>
            </a:r>
          </a:p>
        </p:txBody>
      </p:sp>
    </p:spTree>
    <p:extLst>
      <p:ext uri="{BB962C8B-B14F-4D97-AF65-F5344CB8AC3E}">
        <p14:creationId xmlns:p14="http://schemas.microsoft.com/office/powerpoint/2010/main" val="20464237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 Red">
    <p:bg>
      <p:bgPr>
        <a:solidFill>
          <a:srgbClr val="9F274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4" name="Content Placeholder 3">
            <a:extLst>
              <a:ext uri="{FF2B5EF4-FFF2-40B4-BE49-F238E27FC236}">
                <a16:creationId xmlns:a16="http://schemas.microsoft.com/office/drawing/2014/main" id="{F62CFA88-2F35-438A-B0BB-234A7699DAC9}"/>
              </a:ext>
            </a:extLst>
          </p:cNvPr>
          <p:cNvSpPr>
            <a:spLocks noGrp="1"/>
          </p:cNvSpPr>
          <p:nvPr>
            <p:ph sz="quarter" idx="13"/>
          </p:nvPr>
        </p:nvSpPr>
        <p:spPr>
          <a:xfrm>
            <a:off x="422276" y="2019300"/>
            <a:ext cx="11250715" cy="3805083"/>
          </a:xfrm>
          <a:prstGeom prst="rect">
            <a:avLst/>
          </a:prstGeom>
        </p:spPr>
        <p:txBody>
          <a:bodyPr>
            <a:noAutofit/>
          </a:bodyPr>
          <a:lstStyle>
            <a:lvl1pPr>
              <a:defRPr>
                <a:solidFill>
                  <a:schemeClr val="accent6"/>
                </a:solidFill>
              </a:defRPr>
            </a:lvl1pPr>
            <a:lvl2pPr marL="0" marR="0" indent="0" algn="l" defTabSz="914563" rtl="0" eaLnBrk="1" fontAlgn="auto" latinLnBrk="0" hangingPunct="1">
              <a:lnSpc>
                <a:spcPct val="100000"/>
              </a:lnSpc>
              <a:spcBef>
                <a:spcPts val="0"/>
              </a:spcBef>
              <a:spcAft>
                <a:spcPts val="600"/>
              </a:spcAft>
              <a:buClrTx/>
              <a:buSzTx/>
              <a:buFont typeface="Arial" panose="020B0604020202020204" pitchFamily="34" charset="0"/>
              <a:buNone/>
              <a:tabLst/>
              <a:defRPr spc="52" baseline="0"/>
            </a:lvl2pPr>
            <a:lvl3pPr marL="182913" marR="0" indent="-91457"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3pPr>
            <a:lvl4pPr marL="365827" marR="0" indent="-182913" algn="l" defTabSz="914563" rtl="0" eaLnBrk="1" fontAlgn="auto" latinLnBrk="0" hangingPunct="1">
              <a:lnSpc>
                <a:spcPct val="100000"/>
              </a:lnSpc>
              <a:spcBef>
                <a:spcPts val="0"/>
              </a:spcBef>
              <a:spcAft>
                <a:spcPts val="600"/>
              </a:spcAft>
              <a:buClrTx/>
              <a:buSzTx/>
              <a:buFont typeface="Arial" panose="020B0604020202020204" pitchFamily="34" charset="0"/>
              <a:buChar char="‒"/>
              <a:tabLst/>
              <a:defRPr spc="52" baseline="0"/>
            </a:lvl4pPr>
            <a:lvl5pPr>
              <a:defRPr spc="52" baseline="0"/>
            </a:lvl5pPr>
          </a:lstStyle>
          <a:p>
            <a:pPr lvl="0"/>
            <a:endPar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Text Placeholder 2">
            <a:extLst>
              <a:ext uri="{FF2B5EF4-FFF2-40B4-BE49-F238E27FC236}">
                <a16:creationId xmlns:a16="http://schemas.microsoft.com/office/drawing/2014/main" id="{BDC79BD1-97B7-4621-B37A-209E174A84DC}"/>
              </a:ext>
            </a:extLst>
          </p:cNvPr>
          <p:cNvSpPr>
            <a:spLocks noGrp="1"/>
          </p:cNvSpPr>
          <p:nvPr>
            <p:ph type="body" idx="12" hasCustomPrompt="1"/>
          </p:nvPr>
        </p:nvSpPr>
        <p:spPr>
          <a:xfrm>
            <a:off x="421645" y="1127599"/>
            <a:ext cx="11251363" cy="823912"/>
          </a:xfrm>
          <a:prstGeom prst="rect">
            <a:avLst/>
          </a:prstGeom>
        </p:spPr>
        <p:txBody>
          <a:bodyPr anchor="t">
            <a:noAutofit/>
          </a:bodyPr>
          <a:lstStyle>
            <a:lvl1pPr marL="0" indent="0">
              <a:lnSpc>
                <a:spcPct val="110000"/>
              </a:lnSpc>
              <a:buNone/>
              <a:defRPr lang="en-US" sz="1600" b="0" kern="120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5" y="320040"/>
            <a:ext cx="11251363" cy="876035"/>
          </a:xfrm>
        </p:spPr>
        <p:txBody>
          <a:bodyPr/>
          <a:lstStyle>
            <a:lvl1pPr>
              <a:defRPr>
                <a:solidFill>
                  <a:schemeClr val="accent6"/>
                </a:solidFill>
              </a:defRPr>
            </a:lvl1pPr>
          </a:lstStyle>
          <a:p>
            <a:r>
              <a:rPr lang="en-US" dirty="0"/>
              <a:t>Headline goes here</a:t>
            </a:r>
          </a:p>
        </p:txBody>
      </p:sp>
      <p:sp>
        <p:nvSpPr>
          <p:cNvPr id="17" name="Slide Number Placeholder 5">
            <a:extLst>
              <a:ext uri="{FF2B5EF4-FFF2-40B4-BE49-F238E27FC236}">
                <a16:creationId xmlns:a16="http://schemas.microsoft.com/office/drawing/2014/main" id="{D48FC664-11D9-3C4B-BBDC-DB8705F32598}"/>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8" name="Footer Placeholder 4">
            <a:extLst>
              <a:ext uri="{FF2B5EF4-FFF2-40B4-BE49-F238E27FC236}">
                <a16:creationId xmlns:a16="http://schemas.microsoft.com/office/drawing/2014/main" id="{7F39FC12-472F-1348-9AE6-F1D62CAFE540}"/>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13" name="Text Placeholder 4">
            <a:extLst>
              <a:ext uri="{FF2B5EF4-FFF2-40B4-BE49-F238E27FC236}">
                <a16:creationId xmlns:a16="http://schemas.microsoft.com/office/drawing/2014/main" id="{0C419D32-9281-2942-82ED-F95CB2F75299}"/>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pic>
        <p:nvPicPr>
          <p:cNvPr id="14" name="Picture 13" descr="2020 Census logo">
            <a:extLst>
              <a:ext uri="{FF2B5EF4-FFF2-40B4-BE49-F238E27FC236}">
                <a16:creationId xmlns:a16="http://schemas.microsoft.com/office/drawing/2014/main" id="{AF107520-7005-4DD0-8CA7-75BDAA125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1926160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Only - Teal">
    <p:bg>
      <p:bgPr>
        <a:solidFill>
          <a:srgbClr val="0095A9"/>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lvl1pPr>
          </a:lstStyle>
          <a:p>
            <a:r>
              <a:rPr lang="en-US" dirty="0"/>
              <a:t>Headline goes here</a:t>
            </a:r>
          </a:p>
        </p:txBody>
      </p:sp>
      <p:sp>
        <p:nvSpPr>
          <p:cNvPr id="16" name="Slide Number Placeholder 5">
            <a:extLst>
              <a:ext uri="{FF2B5EF4-FFF2-40B4-BE49-F238E27FC236}">
                <a16:creationId xmlns:a16="http://schemas.microsoft.com/office/drawing/2014/main" id="{5C4ADE51-9465-D741-BDDB-C808E2B95978}"/>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7" name="Footer Placeholder 4">
            <a:extLst>
              <a:ext uri="{FF2B5EF4-FFF2-40B4-BE49-F238E27FC236}">
                <a16:creationId xmlns:a16="http://schemas.microsoft.com/office/drawing/2014/main" id="{01BA1C2A-DB83-2B42-BE97-1ECC7E4309CD}"/>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0" name="Picture 9" descr="2020 Census logo">
            <a:extLst>
              <a:ext uri="{FF2B5EF4-FFF2-40B4-BE49-F238E27FC236}">
                <a16:creationId xmlns:a16="http://schemas.microsoft.com/office/drawing/2014/main" id="{835D6A8B-5518-40A5-8C36-5560E5AE45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4" name="Text Placeholder 3">
            <a:extLst>
              <a:ext uri="{FF2B5EF4-FFF2-40B4-BE49-F238E27FC236}">
                <a16:creationId xmlns:a16="http://schemas.microsoft.com/office/drawing/2014/main" id="{B9ADD32B-422B-B443-8368-92DF77209470}"/>
              </a:ext>
            </a:extLst>
          </p:cNvPr>
          <p:cNvSpPr>
            <a:spLocks noGrp="1"/>
          </p:cNvSpPr>
          <p:nvPr>
            <p:ph type="body" sz="quarter" idx="12"/>
          </p:nvPr>
        </p:nvSpPr>
        <p:spPr>
          <a:xfrm>
            <a:off x="5486400" y="1779104"/>
            <a:ext cx="6186591" cy="3886200"/>
          </a:xfrm>
          <a:prstGeom prst="rect">
            <a:avLst/>
          </a:prstGeom>
        </p:spPr>
        <p:txBody>
          <a:bodyPr anchor="ctr" anchorCtr="0"/>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4111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line Only - Green">
    <p:bg>
      <p:bgPr>
        <a:solidFill>
          <a:srgbClr val="00996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solidFill>
                  <a:srgbClr val="006448"/>
                </a:solidFill>
              </a:defRPr>
            </a:lvl1pPr>
          </a:lstStyle>
          <a:p>
            <a:r>
              <a:rPr lang="en-US" dirty="0"/>
              <a:t>Headline goes here</a:t>
            </a:r>
          </a:p>
        </p:txBody>
      </p:sp>
      <p:sp>
        <p:nvSpPr>
          <p:cNvPr id="16" name="Slide Number Placeholder 5">
            <a:extLst>
              <a:ext uri="{FF2B5EF4-FFF2-40B4-BE49-F238E27FC236}">
                <a16:creationId xmlns:a16="http://schemas.microsoft.com/office/drawing/2014/main" id="{5694A9A3-C0DF-834E-9A84-8D7888FB70D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7" name="Footer Placeholder 4">
            <a:extLst>
              <a:ext uri="{FF2B5EF4-FFF2-40B4-BE49-F238E27FC236}">
                <a16:creationId xmlns:a16="http://schemas.microsoft.com/office/drawing/2014/main" id="{CE2438A3-3DCA-5E46-949E-C2022A60065B}"/>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0" name="Picture 9" descr="2020 Census logo">
            <a:extLst>
              <a:ext uri="{FF2B5EF4-FFF2-40B4-BE49-F238E27FC236}">
                <a16:creationId xmlns:a16="http://schemas.microsoft.com/office/drawing/2014/main" id="{F129604F-35CE-408C-A732-2956C75ACA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650976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Only - Blue">
    <p:bg>
      <p:bgPr>
        <a:solidFill>
          <a:srgbClr val="21549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solidFill>
                  <a:srgbClr val="194C90"/>
                </a:solidFill>
              </a:defRPr>
            </a:lvl1pPr>
          </a:lstStyle>
          <a:p>
            <a:r>
              <a:rPr lang="en-US" dirty="0"/>
              <a:t>Headline goes here</a:t>
            </a:r>
          </a:p>
        </p:txBody>
      </p:sp>
      <p:sp>
        <p:nvSpPr>
          <p:cNvPr id="16" name="Slide Number Placeholder 5">
            <a:extLst>
              <a:ext uri="{FF2B5EF4-FFF2-40B4-BE49-F238E27FC236}">
                <a16:creationId xmlns:a16="http://schemas.microsoft.com/office/drawing/2014/main" id="{8E824F58-DAE2-F44D-BEE5-14B76C7DCF75}"/>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7" name="Footer Placeholder 4">
            <a:extLst>
              <a:ext uri="{FF2B5EF4-FFF2-40B4-BE49-F238E27FC236}">
                <a16:creationId xmlns:a16="http://schemas.microsoft.com/office/drawing/2014/main" id="{94D802E7-3785-334E-BE62-26DF2A7AD465}"/>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0" name="Picture 9" descr="2020 Census logo">
            <a:extLst>
              <a:ext uri="{FF2B5EF4-FFF2-40B4-BE49-F238E27FC236}">
                <a16:creationId xmlns:a16="http://schemas.microsoft.com/office/drawing/2014/main" id="{9D259FDB-52C8-485B-8E4E-63C58ED0F3B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315315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line Only - Red">
    <p:bg>
      <p:bgPr>
        <a:solidFill>
          <a:srgbClr val="9F2743"/>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7" y="320040"/>
            <a:ext cx="11251344" cy="876035"/>
          </a:xfrm>
        </p:spPr>
        <p:txBody>
          <a:bodyPr/>
          <a:lstStyle>
            <a:lvl1pPr>
              <a:defRPr>
                <a:solidFill>
                  <a:schemeClr val="accent6"/>
                </a:solidFill>
              </a:defRPr>
            </a:lvl1pPr>
          </a:lstStyle>
          <a:p>
            <a:r>
              <a:rPr lang="en-US" dirty="0"/>
              <a:t>Headline goes here</a:t>
            </a:r>
          </a:p>
        </p:txBody>
      </p:sp>
      <p:sp>
        <p:nvSpPr>
          <p:cNvPr id="16" name="Slide Number Placeholder 5">
            <a:extLst>
              <a:ext uri="{FF2B5EF4-FFF2-40B4-BE49-F238E27FC236}">
                <a16:creationId xmlns:a16="http://schemas.microsoft.com/office/drawing/2014/main" id="{4B2D3CFA-615C-3142-BBFD-413BB980E34C}"/>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7" name="Footer Placeholder 4">
            <a:extLst>
              <a:ext uri="{FF2B5EF4-FFF2-40B4-BE49-F238E27FC236}">
                <a16:creationId xmlns:a16="http://schemas.microsoft.com/office/drawing/2014/main" id="{33575D0D-9FC2-A043-8C2C-583DBC5684C2}"/>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pic>
        <p:nvPicPr>
          <p:cNvPr id="10" name="Picture 9" descr="2020 Census logo">
            <a:extLst>
              <a:ext uri="{FF2B5EF4-FFF2-40B4-BE49-F238E27FC236}">
                <a16:creationId xmlns:a16="http://schemas.microsoft.com/office/drawing/2014/main" id="{195C5299-935B-4D39-8787-DED9DF5761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Tree>
    <p:extLst>
      <p:ext uri="{BB962C8B-B14F-4D97-AF65-F5344CB8AC3E}">
        <p14:creationId xmlns:p14="http://schemas.microsoft.com/office/powerpoint/2010/main" val="25114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 Title &amp; Content">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228285E-1519-4D2B-A49D-E710AE84A098}"/>
              </a:ext>
            </a:extLst>
          </p:cNvPr>
          <p:cNvSpPr/>
          <p:nvPr userDrawn="1"/>
        </p:nvSpPr>
        <p:spPr>
          <a:xfrm>
            <a:off x="1117601" y="2924630"/>
            <a:ext cx="1016000" cy="1356459"/>
          </a:xfrm>
          <a:prstGeom prst="rect">
            <a:avLst/>
          </a:prstGeom>
          <a:solidFill>
            <a:srgbClr val="009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0</a:t>
            </a:r>
          </a:p>
          <a:p>
            <a:pPr algn="ctr"/>
            <a:r>
              <a:rPr lang="en-US" sz="1200" b="0" i="0" dirty="0">
                <a:latin typeface="Segoe UI" panose="020B0502040204020203" pitchFamily="34" charset="0"/>
              </a:rPr>
              <a:t>G 149</a:t>
            </a:r>
            <a:br>
              <a:rPr lang="en-US" sz="1200" b="0" i="0" dirty="0">
                <a:latin typeface="Segoe UI" panose="020B0502040204020203" pitchFamily="34" charset="0"/>
              </a:rPr>
            </a:br>
            <a:r>
              <a:rPr lang="en-US" sz="1200" b="0" i="0" dirty="0">
                <a:latin typeface="Segoe UI" panose="020B0502040204020203" pitchFamily="34" charset="0"/>
              </a:rPr>
              <a:t>B 169</a:t>
            </a:r>
          </a:p>
        </p:txBody>
      </p:sp>
      <p:sp>
        <p:nvSpPr>
          <p:cNvPr id="33" name="Rectangle 32">
            <a:extLst>
              <a:ext uri="{FF2B5EF4-FFF2-40B4-BE49-F238E27FC236}">
                <a16:creationId xmlns:a16="http://schemas.microsoft.com/office/drawing/2014/main" id="{56441DE2-D0F6-459D-B4A8-A7F570A5F79D}"/>
              </a:ext>
            </a:extLst>
          </p:cNvPr>
          <p:cNvSpPr/>
          <p:nvPr userDrawn="1"/>
        </p:nvSpPr>
        <p:spPr>
          <a:xfrm>
            <a:off x="2380347" y="2924630"/>
            <a:ext cx="1016000" cy="1356459"/>
          </a:xfrm>
          <a:prstGeom prst="rect">
            <a:avLst/>
          </a:prstGeom>
          <a:solidFill>
            <a:srgbClr val="005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0</a:t>
            </a:r>
          </a:p>
          <a:p>
            <a:pPr algn="ctr"/>
            <a:r>
              <a:rPr lang="en-US" sz="1200" b="0" i="0" dirty="0">
                <a:latin typeface="Segoe UI" panose="020B0502040204020203" pitchFamily="34" charset="0"/>
              </a:rPr>
              <a:t>G 94</a:t>
            </a:r>
            <a:br>
              <a:rPr lang="en-US" sz="1200" b="0" i="0" dirty="0">
                <a:latin typeface="Segoe UI" panose="020B0502040204020203" pitchFamily="34" charset="0"/>
              </a:rPr>
            </a:br>
            <a:r>
              <a:rPr lang="en-US" sz="1200" b="0" i="0" dirty="0">
                <a:latin typeface="Segoe UI" panose="020B0502040204020203" pitchFamily="34" charset="0"/>
              </a:rPr>
              <a:t>B 122</a:t>
            </a:r>
          </a:p>
        </p:txBody>
      </p:sp>
      <p:sp>
        <p:nvSpPr>
          <p:cNvPr id="34" name="Rectangle 33">
            <a:extLst>
              <a:ext uri="{FF2B5EF4-FFF2-40B4-BE49-F238E27FC236}">
                <a16:creationId xmlns:a16="http://schemas.microsoft.com/office/drawing/2014/main" id="{808BC316-06C8-4EE3-A250-E4B6D264F8AF}"/>
              </a:ext>
            </a:extLst>
          </p:cNvPr>
          <p:cNvSpPr/>
          <p:nvPr userDrawn="1"/>
        </p:nvSpPr>
        <p:spPr>
          <a:xfrm>
            <a:off x="3679374" y="2924630"/>
            <a:ext cx="1016000" cy="1356459"/>
          </a:xfrm>
          <a:prstGeom prst="rect">
            <a:avLst/>
          </a:prstGeom>
          <a:solidFill>
            <a:srgbClr val="009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0</a:t>
            </a:r>
          </a:p>
          <a:p>
            <a:pPr algn="ctr"/>
            <a:r>
              <a:rPr lang="en-US" sz="1200" b="0" i="0" dirty="0">
                <a:latin typeface="Segoe UI" panose="020B0502040204020203" pitchFamily="34" charset="0"/>
              </a:rPr>
              <a:t>G 153</a:t>
            </a:r>
            <a:br>
              <a:rPr lang="en-US" sz="1200" b="0" i="0" dirty="0">
                <a:latin typeface="Segoe UI" panose="020B0502040204020203" pitchFamily="34" charset="0"/>
              </a:rPr>
            </a:br>
            <a:r>
              <a:rPr lang="en-US" sz="1200" b="0" i="0" dirty="0">
                <a:latin typeface="Segoe UI" panose="020B0502040204020203" pitchFamily="34" charset="0"/>
              </a:rPr>
              <a:t>B 99</a:t>
            </a:r>
          </a:p>
        </p:txBody>
      </p:sp>
      <p:sp>
        <p:nvSpPr>
          <p:cNvPr id="35" name="Rectangle 34">
            <a:extLst>
              <a:ext uri="{FF2B5EF4-FFF2-40B4-BE49-F238E27FC236}">
                <a16:creationId xmlns:a16="http://schemas.microsoft.com/office/drawing/2014/main" id="{7D953D5E-6C7A-4423-94B7-201CBFF54EC7}"/>
              </a:ext>
            </a:extLst>
          </p:cNvPr>
          <p:cNvSpPr/>
          <p:nvPr userDrawn="1"/>
        </p:nvSpPr>
        <p:spPr>
          <a:xfrm>
            <a:off x="4985659" y="2924630"/>
            <a:ext cx="1016000" cy="1356459"/>
          </a:xfrm>
          <a:prstGeom prst="rect">
            <a:avLst/>
          </a:prstGeom>
          <a:solidFill>
            <a:srgbClr val="006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0</a:t>
            </a:r>
          </a:p>
          <a:p>
            <a:pPr algn="ctr"/>
            <a:r>
              <a:rPr lang="en-US" sz="1200" b="0" i="0" dirty="0">
                <a:latin typeface="Segoe UI" panose="020B0502040204020203" pitchFamily="34" charset="0"/>
              </a:rPr>
              <a:t>G 100</a:t>
            </a:r>
            <a:br>
              <a:rPr lang="en-US" sz="1200" b="0" i="0" dirty="0">
                <a:latin typeface="Segoe UI" panose="020B0502040204020203" pitchFamily="34" charset="0"/>
              </a:rPr>
            </a:br>
            <a:r>
              <a:rPr lang="en-US" sz="1200" b="0" i="0" dirty="0">
                <a:latin typeface="Segoe UI" panose="020B0502040204020203" pitchFamily="34" charset="0"/>
              </a:rPr>
              <a:t>B 72</a:t>
            </a:r>
          </a:p>
        </p:txBody>
      </p:sp>
      <p:sp>
        <p:nvSpPr>
          <p:cNvPr id="36" name="Rectangle 35">
            <a:extLst>
              <a:ext uri="{FF2B5EF4-FFF2-40B4-BE49-F238E27FC236}">
                <a16:creationId xmlns:a16="http://schemas.microsoft.com/office/drawing/2014/main" id="{568E3299-36C9-40FC-9C79-B5F131C7D7D4}"/>
              </a:ext>
            </a:extLst>
          </p:cNvPr>
          <p:cNvSpPr/>
          <p:nvPr userDrawn="1"/>
        </p:nvSpPr>
        <p:spPr>
          <a:xfrm>
            <a:off x="6291944" y="2924630"/>
            <a:ext cx="1016000" cy="1356459"/>
          </a:xfrm>
          <a:prstGeom prst="rect">
            <a:avLst/>
          </a:prstGeom>
          <a:solidFill>
            <a:srgbClr val="21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33</a:t>
            </a:r>
          </a:p>
          <a:p>
            <a:pPr algn="ctr"/>
            <a:r>
              <a:rPr lang="en-US" sz="1200" b="0" i="0" dirty="0">
                <a:latin typeface="Segoe UI" panose="020B0502040204020203" pitchFamily="34" charset="0"/>
              </a:rPr>
              <a:t>G 84</a:t>
            </a:r>
            <a:br>
              <a:rPr lang="en-US" sz="1200" b="0" i="0" dirty="0">
                <a:latin typeface="Segoe UI" panose="020B0502040204020203" pitchFamily="34" charset="0"/>
              </a:rPr>
            </a:br>
            <a:r>
              <a:rPr lang="en-US" sz="1200" b="0" i="0" dirty="0">
                <a:latin typeface="Segoe UI" panose="020B0502040204020203" pitchFamily="34" charset="0"/>
              </a:rPr>
              <a:t>B 147</a:t>
            </a:r>
          </a:p>
        </p:txBody>
      </p:sp>
      <p:sp>
        <p:nvSpPr>
          <p:cNvPr id="37" name="Rectangle 36">
            <a:extLst>
              <a:ext uri="{FF2B5EF4-FFF2-40B4-BE49-F238E27FC236}">
                <a16:creationId xmlns:a16="http://schemas.microsoft.com/office/drawing/2014/main" id="{142A113B-9ED4-44AF-A95F-BB5F46060E1E}"/>
              </a:ext>
            </a:extLst>
          </p:cNvPr>
          <p:cNvSpPr/>
          <p:nvPr userDrawn="1"/>
        </p:nvSpPr>
        <p:spPr>
          <a:xfrm>
            <a:off x="7590971" y="2924630"/>
            <a:ext cx="1016000" cy="13564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159</a:t>
            </a:r>
          </a:p>
          <a:p>
            <a:pPr algn="ctr"/>
            <a:r>
              <a:rPr lang="en-US" sz="1200" b="0" i="0" dirty="0">
                <a:latin typeface="Segoe UI" panose="020B0502040204020203" pitchFamily="34" charset="0"/>
              </a:rPr>
              <a:t>G 39</a:t>
            </a:r>
            <a:br>
              <a:rPr lang="en-US" sz="1200" b="0" i="0" dirty="0">
                <a:latin typeface="Segoe UI" panose="020B0502040204020203" pitchFamily="34" charset="0"/>
              </a:rPr>
            </a:br>
            <a:r>
              <a:rPr lang="en-US" sz="1200" b="0" i="0" dirty="0">
                <a:latin typeface="Segoe UI" panose="020B0502040204020203" pitchFamily="34" charset="0"/>
              </a:rPr>
              <a:t>B 67</a:t>
            </a:r>
          </a:p>
        </p:txBody>
      </p:sp>
      <p:sp>
        <p:nvSpPr>
          <p:cNvPr id="38" name="Rectangle 37">
            <a:extLst>
              <a:ext uri="{FF2B5EF4-FFF2-40B4-BE49-F238E27FC236}">
                <a16:creationId xmlns:a16="http://schemas.microsoft.com/office/drawing/2014/main" id="{00574B5C-F432-41B7-8F76-CF5D89B3BABF}"/>
              </a:ext>
            </a:extLst>
          </p:cNvPr>
          <p:cNvSpPr/>
          <p:nvPr userDrawn="1"/>
        </p:nvSpPr>
        <p:spPr>
          <a:xfrm>
            <a:off x="8897260" y="2924630"/>
            <a:ext cx="1016000" cy="1356459"/>
          </a:xfrm>
          <a:prstGeom prst="rect">
            <a:avLst/>
          </a:prstGeom>
          <a:solidFill>
            <a:srgbClr val="FF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255</a:t>
            </a:r>
          </a:p>
          <a:p>
            <a:pPr algn="ctr"/>
            <a:r>
              <a:rPr lang="en-US" sz="1200" b="0" i="0" dirty="0">
                <a:latin typeface="Segoe UI" panose="020B0502040204020203" pitchFamily="34" charset="0"/>
              </a:rPr>
              <a:t>G 113</a:t>
            </a:r>
            <a:br>
              <a:rPr lang="en-US" sz="1200" b="0" i="0" dirty="0">
                <a:latin typeface="Segoe UI" panose="020B0502040204020203" pitchFamily="34" charset="0"/>
              </a:rPr>
            </a:br>
            <a:r>
              <a:rPr lang="en-US" sz="1200" b="0" i="0" dirty="0">
                <a:latin typeface="Segoe UI" panose="020B0502040204020203" pitchFamily="34" charset="0"/>
              </a:rPr>
              <a:t>B 67</a:t>
            </a:r>
          </a:p>
        </p:txBody>
      </p:sp>
      <p:sp>
        <p:nvSpPr>
          <p:cNvPr id="39" name="Rectangle 38">
            <a:extLst>
              <a:ext uri="{FF2B5EF4-FFF2-40B4-BE49-F238E27FC236}">
                <a16:creationId xmlns:a16="http://schemas.microsoft.com/office/drawing/2014/main" id="{4B915F2F-AC84-4197-9A77-7806FF2AE39C}"/>
              </a:ext>
            </a:extLst>
          </p:cNvPr>
          <p:cNvSpPr/>
          <p:nvPr userDrawn="1"/>
        </p:nvSpPr>
        <p:spPr>
          <a:xfrm>
            <a:off x="10138232" y="2924630"/>
            <a:ext cx="1016000" cy="1356459"/>
          </a:xfrm>
          <a:prstGeom prst="rect">
            <a:avLst/>
          </a:prstGeom>
          <a:solidFill>
            <a:srgbClr val="F1B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Segoe UI" panose="020B0502040204020203" pitchFamily="34" charset="0"/>
              </a:rPr>
              <a:t>R 241</a:t>
            </a:r>
          </a:p>
          <a:p>
            <a:pPr algn="ctr"/>
            <a:r>
              <a:rPr lang="en-US" sz="1200" b="0" i="0" dirty="0">
                <a:latin typeface="Segoe UI" panose="020B0502040204020203" pitchFamily="34" charset="0"/>
              </a:rPr>
              <a:t>G 187</a:t>
            </a:r>
            <a:br>
              <a:rPr lang="en-US" sz="1200" b="0" i="0" dirty="0">
                <a:latin typeface="Segoe UI" panose="020B0502040204020203" pitchFamily="34" charset="0"/>
              </a:rPr>
            </a:br>
            <a:r>
              <a:rPr lang="en-US" sz="1200" b="0" i="0" dirty="0">
                <a:latin typeface="Segoe UI" panose="020B0502040204020203" pitchFamily="34" charset="0"/>
              </a:rPr>
              <a:t>B 61</a:t>
            </a:r>
          </a:p>
        </p:txBody>
      </p:sp>
      <p:sp>
        <p:nvSpPr>
          <p:cNvPr id="8" name="Title 7">
            <a:extLst>
              <a:ext uri="{FF2B5EF4-FFF2-40B4-BE49-F238E27FC236}">
                <a16:creationId xmlns:a16="http://schemas.microsoft.com/office/drawing/2014/main" id="{F7DAE584-0739-476B-98ED-1450263B8509}"/>
              </a:ext>
            </a:extLst>
          </p:cNvPr>
          <p:cNvSpPr>
            <a:spLocks noGrp="1"/>
          </p:cNvSpPr>
          <p:nvPr>
            <p:ph type="title" hasCustomPrompt="1"/>
          </p:nvPr>
        </p:nvSpPr>
        <p:spPr/>
        <p:txBody>
          <a:bodyPr/>
          <a:lstStyle>
            <a:lvl1pPr>
              <a:defRPr/>
            </a:lvl1pPr>
          </a:lstStyle>
          <a:p>
            <a:r>
              <a:rPr lang="en-US" dirty="0"/>
              <a:t>Color Palette</a:t>
            </a:r>
          </a:p>
        </p:txBody>
      </p:sp>
      <p:sp>
        <p:nvSpPr>
          <p:cNvPr id="12" name="Slide Number Placeholder 5">
            <a:extLst>
              <a:ext uri="{FF2B5EF4-FFF2-40B4-BE49-F238E27FC236}">
                <a16:creationId xmlns:a16="http://schemas.microsoft.com/office/drawing/2014/main" id="{3381F4F2-3D15-8C46-9E0E-04A130A5D567}"/>
              </a:ext>
            </a:extLst>
          </p:cNvPr>
          <p:cNvSpPr>
            <a:spLocks noGrp="1"/>
          </p:cNvSpPr>
          <p:nvPr>
            <p:ph type="sldNum" sz="quarter" idx="11"/>
          </p:nvPr>
        </p:nvSpPr>
        <p:spPr>
          <a:xfrm>
            <a:off x="421632" y="6300216"/>
            <a:ext cx="430017" cy="365125"/>
          </a:xfrm>
        </p:spPr>
        <p:txBody>
          <a:bodyPr/>
          <a:lstStyle>
            <a:lvl1pPr>
              <a:defRPr kern="0"/>
            </a:lvl1pPr>
          </a:lstStyle>
          <a:p>
            <a:fld id="{2BEE099A-8562-47CA-944D-F82EDDAC5192}" type="slidenum">
              <a:rPr lang="en-US" smtClean="0"/>
              <a:pPr/>
              <a:t>‹#›</a:t>
            </a:fld>
            <a:endParaRPr lang="en-US" dirty="0"/>
          </a:p>
        </p:txBody>
      </p:sp>
      <p:sp>
        <p:nvSpPr>
          <p:cNvPr id="13" name="Footer Placeholder 4">
            <a:extLst>
              <a:ext uri="{FF2B5EF4-FFF2-40B4-BE49-F238E27FC236}">
                <a16:creationId xmlns:a16="http://schemas.microsoft.com/office/drawing/2014/main" id="{C94077D6-863F-8543-AB31-C15B2D37E038}"/>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Tree>
    <p:extLst>
      <p:ext uri="{BB962C8B-B14F-4D97-AF65-F5344CB8AC3E}">
        <p14:creationId xmlns:p14="http://schemas.microsoft.com/office/powerpoint/2010/main" val="2580440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age-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5E3-533D-458D-96FF-E3E50DFDD174}"/>
              </a:ext>
            </a:extLst>
          </p:cNvPr>
          <p:cNvSpPr>
            <a:spLocks noGrp="1"/>
          </p:cNvSpPr>
          <p:nvPr>
            <p:ph type="ctrTitle"/>
          </p:nvPr>
        </p:nvSpPr>
        <p:spPr>
          <a:xfrm>
            <a:off x="669925" y="862359"/>
            <a:ext cx="10240964" cy="1655762"/>
          </a:xfrm>
        </p:spPr>
        <p:txBody>
          <a:bodyPr anchor="ctr"/>
          <a:lstStyle>
            <a:lvl1pPr algn="l">
              <a:defRPr sz="4800" spc="60" baseline="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453560F-98B5-44B1-BF40-2B12B5C038B1}"/>
              </a:ext>
            </a:extLst>
          </p:cNvPr>
          <p:cNvSpPr>
            <a:spLocks noGrp="1"/>
          </p:cNvSpPr>
          <p:nvPr>
            <p:ph type="subTitle" idx="1" hasCustomPrompt="1"/>
          </p:nvPr>
        </p:nvSpPr>
        <p:spPr>
          <a:xfrm>
            <a:off x="669925" y="3145536"/>
            <a:ext cx="4572000" cy="640080"/>
          </a:xfr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1350" b="0" kern="1200" spc="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 XX, XXXX</a:t>
            </a:r>
          </a:p>
        </p:txBody>
      </p:sp>
      <p:pic>
        <p:nvPicPr>
          <p:cNvPr id="11" name="Picture 10">
            <a:extLst>
              <a:ext uri="{FF2B5EF4-FFF2-40B4-BE49-F238E27FC236}">
                <a16:creationId xmlns:a16="http://schemas.microsoft.com/office/drawing/2014/main" id="{0A5534A1-45C2-4BC4-9111-4906214CE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95291" y="5869782"/>
            <a:ext cx="1022956" cy="690070"/>
          </a:xfrm>
          <a:prstGeom prst="rect">
            <a:avLst/>
          </a:prstGeom>
        </p:spPr>
      </p:pic>
      <p:grpSp>
        <p:nvGrpSpPr>
          <p:cNvPr id="12" name="Group 11">
            <a:extLst>
              <a:ext uri="{FF2B5EF4-FFF2-40B4-BE49-F238E27FC236}">
                <a16:creationId xmlns:a16="http://schemas.microsoft.com/office/drawing/2014/main" id="{C496FAC1-AEBE-44D8-959E-3993D567591C}"/>
              </a:ext>
            </a:extLst>
          </p:cNvPr>
          <p:cNvGrpSpPr/>
          <p:nvPr userDrawn="1"/>
        </p:nvGrpSpPr>
        <p:grpSpPr>
          <a:xfrm>
            <a:off x="10910889" y="5668963"/>
            <a:ext cx="1281112" cy="1188607"/>
            <a:chOff x="10910889" y="5668963"/>
            <a:chExt cx="1281112" cy="1188607"/>
          </a:xfrm>
        </p:grpSpPr>
        <p:sp>
          <p:nvSpPr>
            <p:cNvPr id="14" name="Rectangle 13">
              <a:extLst>
                <a:ext uri="{FF2B5EF4-FFF2-40B4-BE49-F238E27FC236}">
                  <a16:creationId xmlns:a16="http://schemas.microsoft.com/office/drawing/2014/main" id="{40ECD62B-D0A2-469D-B0C2-BEC9CF4C0A58}"/>
                </a:ext>
              </a:extLst>
            </p:cNvPr>
            <p:cNvSpPr/>
            <p:nvPr userDrawn="1"/>
          </p:nvSpPr>
          <p:spPr>
            <a:xfrm>
              <a:off x="10910889" y="5668963"/>
              <a:ext cx="1281112" cy="118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82EB22C-F569-47FA-91B6-6150F9136E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1530" y="5870605"/>
              <a:ext cx="1052520" cy="684973"/>
            </a:xfrm>
            <a:prstGeom prst="rect">
              <a:avLst/>
            </a:prstGeom>
          </p:spPr>
        </p:pic>
      </p:grpSp>
      <p:sp>
        <p:nvSpPr>
          <p:cNvPr id="10" name="Text Placeholder 2">
            <a:extLst>
              <a:ext uri="{FF2B5EF4-FFF2-40B4-BE49-F238E27FC236}">
                <a16:creationId xmlns:a16="http://schemas.microsoft.com/office/drawing/2014/main" id="{CC65FAAB-D49B-4633-B569-25B58908887F}"/>
              </a:ext>
            </a:extLst>
          </p:cNvPr>
          <p:cNvSpPr>
            <a:spLocks noGrp="1"/>
          </p:cNvSpPr>
          <p:nvPr>
            <p:ph type="body" idx="12" hasCustomPrompt="1"/>
          </p:nvPr>
        </p:nvSpPr>
        <p:spPr>
          <a:xfrm>
            <a:off x="669924" y="2551176"/>
            <a:ext cx="10241280" cy="603504"/>
          </a:xfrm>
        </p:spPr>
        <p:txBody>
          <a:bodyPr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spc="4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Master subhead style</a:t>
            </a:r>
          </a:p>
        </p:txBody>
      </p:sp>
      <p:sp>
        <p:nvSpPr>
          <p:cNvPr id="9" name="Rectangle 8">
            <a:extLst>
              <a:ext uri="{FF2B5EF4-FFF2-40B4-BE49-F238E27FC236}">
                <a16:creationId xmlns:a16="http://schemas.microsoft.com/office/drawing/2014/main" id="{52E66882-7F09-4A76-B965-60F2637DDCBF}"/>
              </a:ext>
            </a:extLst>
          </p:cNvPr>
          <p:cNvSpPr/>
          <p:nvPr userDrawn="1"/>
        </p:nvSpPr>
        <p:spPr>
          <a:xfrm>
            <a:off x="1018903" y="6283234"/>
            <a:ext cx="1449977" cy="222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789751"/>
      </p:ext>
    </p:extLst>
  </p:cSld>
  <p:clrMapOvr>
    <a:masterClrMapping/>
  </p:clrMapOvr>
  <p:extLst>
    <p:ext uri="{DCECCB84-F9BA-43D5-87BE-67443E8EF086}">
      <p15:sldGuideLst xmlns:p15="http://schemas.microsoft.com/office/powerpoint/2012/main">
        <p15:guide id="1" orient="horz" pos="2112">
          <p15:clr>
            <a:srgbClr val="FBAE40"/>
          </p15:clr>
        </p15:guide>
        <p15:guide id="2" orient="horz" pos="17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Blu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22F3B3-9E50-40AB-A7A5-2C79264EBC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95291" y="5869782"/>
            <a:ext cx="1022956" cy="690070"/>
          </a:xfrm>
          <a:prstGeom prst="rect">
            <a:avLst/>
          </a:prstGeom>
        </p:spPr>
      </p:pic>
      <p:grpSp>
        <p:nvGrpSpPr>
          <p:cNvPr id="13" name="Group 12">
            <a:extLst>
              <a:ext uri="{FF2B5EF4-FFF2-40B4-BE49-F238E27FC236}">
                <a16:creationId xmlns:a16="http://schemas.microsoft.com/office/drawing/2014/main" id="{B9593DAD-5CBA-4B3B-AA03-E1025FC4FE37}"/>
              </a:ext>
            </a:extLst>
          </p:cNvPr>
          <p:cNvGrpSpPr/>
          <p:nvPr userDrawn="1"/>
        </p:nvGrpSpPr>
        <p:grpSpPr>
          <a:xfrm>
            <a:off x="10910889" y="5668963"/>
            <a:ext cx="1281112" cy="1188607"/>
            <a:chOff x="10910889" y="5668963"/>
            <a:chExt cx="1281112" cy="1188607"/>
          </a:xfrm>
        </p:grpSpPr>
        <p:sp>
          <p:nvSpPr>
            <p:cNvPr id="14" name="Rectangle 13">
              <a:extLst>
                <a:ext uri="{FF2B5EF4-FFF2-40B4-BE49-F238E27FC236}">
                  <a16:creationId xmlns:a16="http://schemas.microsoft.com/office/drawing/2014/main" id="{5AF440FC-9DE4-41F9-A23E-8220ED868EEC}"/>
                </a:ext>
              </a:extLst>
            </p:cNvPr>
            <p:cNvSpPr/>
            <p:nvPr userDrawn="1"/>
          </p:nvSpPr>
          <p:spPr>
            <a:xfrm>
              <a:off x="10910889" y="5668963"/>
              <a:ext cx="1281112" cy="118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BF48938-0590-48DF-9BA6-25EF409F91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1530" y="5870605"/>
              <a:ext cx="1052520" cy="684973"/>
            </a:xfrm>
            <a:prstGeom prst="rect">
              <a:avLst/>
            </a:prstGeom>
          </p:spPr>
        </p:pic>
      </p:grpSp>
      <p:sp>
        <p:nvSpPr>
          <p:cNvPr id="5" name="Footer Placeholder 4">
            <a:extLst>
              <a:ext uri="{FF2B5EF4-FFF2-40B4-BE49-F238E27FC236}">
                <a16:creationId xmlns:a16="http://schemas.microsoft.com/office/drawing/2014/main" id="{3CFC89FF-A961-43A9-8BA0-DCD81E668B38}"/>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DFB108EE-430F-4075-A50D-89B43C70277A}"/>
              </a:ext>
            </a:extLst>
          </p:cNvPr>
          <p:cNvSpPr>
            <a:spLocks noGrp="1"/>
          </p:cNvSpPr>
          <p:nvPr>
            <p:ph type="sldNum" sz="quarter" idx="11"/>
          </p:nvPr>
        </p:nvSpPr>
        <p:spPr/>
        <p:txBody>
          <a:bodyPr/>
          <a:lstStyle/>
          <a:p>
            <a:fld id="{2BEE099A-8562-47CA-944D-F82EDDAC5192}" type="slidenum">
              <a:rPr lang="en-US" smtClean="0"/>
              <a:pPr/>
              <a:t>‹#›</a:t>
            </a:fld>
            <a:endParaRPr lang="en-US" dirty="0"/>
          </a:p>
        </p:txBody>
      </p:sp>
    </p:spTree>
    <p:extLst>
      <p:ext uri="{BB962C8B-B14F-4D97-AF65-F5344CB8AC3E}">
        <p14:creationId xmlns:p14="http://schemas.microsoft.com/office/powerpoint/2010/main" val="74547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 Blue">
    <p:bg>
      <p:bgPr>
        <a:solidFill>
          <a:srgbClr val="215493"/>
        </a:solidFill>
        <a:effectLst/>
      </p:bgPr>
    </p:bg>
    <p:spTree>
      <p:nvGrpSpPr>
        <p:cNvPr id="1" name=""/>
        <p:cNvGrpSpPr/>
        <p:nvPr/>
      </p:nvGrpSpPr>
      <p:grpSpPr>
        <a:xfrm>
          <a:off x="0" y="0"/>
          <a:ext cx="0" cy="0"/>
          <a:chOff x="0" y="0"/>
          <a:chExt cx="0" cy="0"/>
        </a:xfrm>
      </p:grpSpPr>
      <p:sp>
        <p:nvSpPr>
          <p:cNvPr id="13" name="color box">
            <a:extLst>
              <a:ext uri="{FF2B5EF4-FFF2-40B4-BE49-F238E27FC236}">
                <a16:creationId xmlns:a16="http://schemas.microsoft.com/office/drawing/2014/main" id="{99824B34-7EFB-45F0-AFA5-5562C87409CD}"/>
              </a:ext>
            </a:extLst>
          </p:cNvPr>
          <p:cNvSpPr/>
          <p:nvPr userDrawn="1"/>
        </p:nvSpPr>
        <p:spPr>
          <a:xfrm>
            <a:off x="148281" y="163288"/>
            <a:ext cx="11894961" cy="6532929"/>
          </a:xfrm>
          <a:prstGeom prst="rect">
            <a:avLst/>
          </a:prstGeom>
          <a:solidFill>
            <a:srgbClr val="2B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7" name="Picture 16" descr="2020 Census logo">
            <a:extLst>
              <a:ext uri="{FF2B5EF4-FFF2-40B4-BE49-F238E27FC236}">
                <a16:creationId xmlns:a16="http://schemas.microsoft.com/office/drawing/2014/main" id="{C5C835DF-07D2-48BB-A27A-067A63302F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12" name="Text Placeholder 2">
            <a:extLst>
              <a:ext uri="{FF2B5EF4-FFF2-40B4-BE49-F238E27FC236}">
                <a16:creationId xmlns:a16="http://schemas.microsoft.com/office/drawing/2014/main" id="{7964A480-8550-4CEF-B608-CC79622118AF}"/>
              </a:ext>
            </a:extLst>
          </p:cNvPr>
          <p:cNvSpPr>
            <a:spLocks noGrp="1"/>
          </p:cNvSpPr>
          <p:nvPr>
            <p:ph type="body" idx="12" hasCustomPrompt="1"/>
          </p:nvPr>
        </p:nvSpPr>
        <p:spPr>
          <a:xfrm>
            <a:off x="3261362" y="3609498"/>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bg1"/>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25913"/>
            <a:ext cx="10240965" cy="1655762"/>
          </a:xfrm>
        </p:spPr>
        <p:txBody>
          <a:bodyPr anchor="b"/>
          <a:lstStyle>
            <a:lvl1pPr algn="ctr">
              <a:defRPr sz="3599" kern="0" spc="0" baseline="0">
                <a:solidFill>
                  <a:schemeClr val="bg1"/>
                </a:solidFill>
              </a:defRPr>
            </a:lvl1pPr>
          </a:lstStyle>
          <a:p>
            <a:r>
              <a:rPr lang="en-US" dirty="0"/>
              <a:t>Divider title goes here</a:t>
            </a:r>
          </a:p>
        </p:txBody>
      </p:sp>
    </p:spTree>
    <p:extLst>
      <p:ext uri="{BB962C8B-B14F-4D97-AF65-F5344CB8AC3E}">
        <p14:creationId xmlns:p14="http://schemas.microsoft.com/office/powerpoint/2010/main" val="192866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 Red">
    <p:bg>
      <p:bgPr>
        <a:solidFill>
          <a:srgbClr val="9F2743"/>
        </a:solidFill>
        <a:effectLst/>
      </p:bgPr>
    </p:bg>
    <p:spTree>
      <p:nvGrpSpPr>
        <p:cNvPr id="1" name=""/>
        <p:cNvGrpSpPr/>
        <p:nvPr/>
      </p:nvGrpSpPr>
      <p:grpSpPr>
        <a:xfrm>
          <a:off x="0" y="0"/>
          <a:ext cx="0" cy="0"/>
          <a:chOff x="0" y="0"/>
          <a:chExt cx="0" cy="0"/>
        </a:xfrm>
      </p:grpSpPr>
      <p:sp>
        <p:nvSpPr>
          <p:cNvPr id="13" name="color box">
            <a:extLst>
              <a:ext uri="{FF2B5EF4-FFF2-40B4-BE49-F238E27FC236}">
                <a16:creationId xmlns:a16="http://schemas.microsoft.com/office/drawing/2014/main" id="{99824B34-7EFB-45F0-AFA5-5562C87409CD}"/>
              </a:ext>
            </a:extLst>
          </p:cNvPr>
          <p:cNvSpPr/>
          <p:nvPr userDrawn="1"/>
        </p:nvSpPr>
        <p:spPr>
          <a:xfrm>
            <a:off x="148281" y="163288"/>
            <a:ext cx="11894961" cy="6532929"/>
          </a:xfrm>
          <a:prstGeom prst="rect">
            <a:avLst/>
          </a:prstGeom>
          <a:solidFill>
            <a:srgbClr val="711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dirty="0">
              <a:latin typeface="Segoe UI" panose="020B0502040204020203" pitchFamily="34" charset="0"/>
            </a:endParaRPr>
          </a:p>
        </p:txBody>
      </p:sp>
      <p:pic>
        <p:nvPicPr>
          <p:cNvPr id="17" name="Picture 16" descr="2020 Census logo">
            <a:extLst>
              <a:ext uri="{FF2B5EF4-FFF2-40B4-BE49-F238E27FC236}">
                <a16:creationId xmlns:a16="http://schemas.microsoft.com/office/drawing/2014/main" id="{C5C835DF-07D2-48BB-A27A-067A63302FD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12" name="Text Placeholder 2">
            <a:extLst>
              <a:ext uri="{FF2B5EF4-FFF2-40B4-BE49-F238E27FC236}">
                <a16:creationId xmlns:a16="http://schemas.microsoft.com/office/drawing/2014/main" id="{7964A480-8550-4CEF-B608-CC79622118AF}"/>
              </a:ext>
            </a:extLst>
          </p:cNvPr>
          <p:cNvSpPr>
            <a:spLocks noGrp="1"/>
          </p:cNvSpPr>
          <p:nvPr>
            <p:ph type="body" idx="12" hasCustomPrompt="1"/>
          </p:nvPr>
        </p:nvSpPr>
        <p:spPr>
          <a:xfrm>
            <a:off x="3261362" y="3609498"/>
            <a:ext cx="5669280" cy="603504"/>
          </a:xfrm>
          <a:prstGeom prst="rect">
            <a:avLst/>
          </a:prstGeom>
        </p:spPr>
        <p:txBody>
          <a:bodyPr anchor="t" anchorCtr="1">
            <a:noAutofit/>
          </a:bodyPr>
          <a:lstStyle>
            <a:lvl1pPr marL="0" marR="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sz="1600" b="1" kern="0" spc="0" baseline="0">
                <a:solidFill>
                  <a:schemeClr val="bg1"/>
                </a:solidFill>
                <a:latin typeface="+mj-lt"/>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pPr marL="0" marR="0" lvl="0" indent="0" algn="l" defTabSz="914563"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Subhead goes here</a:t>
            </a:r>
          </a:p>
        </p:txBody>
      </p:sp>
      <p:sp>
        <p:nvSpPr>
          <p:cNvPr id="2" name="Title 1">
            <a:extLst>
              <a:ext uri="{FF2B5EF4-FFF2-40B4-BE49-F238E27FC236}">
                <a16:creationId xmlns:a16="http://schemas.microsoft.com/office/drawing/2014/main" id="{299AA5E3-533D-458D-96FF-E3E50DFDD174}"/>
              </a:ext>
            </a:extLst>
          </p:cNvPr>
          <p:cNvSpPr>
            <a:spLocks noGrp="1"/>
          </p:cNvSpPr>
          <p:nvPr>
            <p:ph type="ctrTitle" hasCustomPrompt="1"/>
          </p:nvPr>
        </p:nvSpPr>
        <p:spPr>
          <a:xfrm>
            <a:off x="975519" y="1825913"/>
            <a:ext cx="10240965" cy="1655762"/>
          </a:xfrm>
        </p:spPr>
        <p:txBody>
          <a:bodyPr anchor="b"/>
          <a:lstStyle>
            <a:lvl1pPr algn="ctr">
              <a:defRPr sz="3599" kern="0" spc="0" baseline="0">
                <a:solidFill>
                  <a:schemeClr val="bg1"/>
                </a:solidFill>
              </a:defRPr>
            </a:lvl1pPr>
          </a:lstStyle>
          <a:p>
            <a:r>
              <a:rPr lang="en-US" dirty="0"/>
              <a:t>Divider title goes here</a:t>
            </a:r>
          </a:p>
        </p:txBody>
      </p:sp>
    </p:spTree>
    <p:extLst>
      <p:ext uri="{BB962C8B-B14F-4D97-AF65-F5344CB8AC3E}">
        <p14:creationId xmlns:p14="http://schemas.microsoft.com/office/powerpoint/2010/main" val="376666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Teal">
    <p:bg>
      <p:bgPr>
        <a:solidFill>
          <a:srgbClr val="0095A9"/>
        </a:solidFill>
        <a:effectLst/>
      </p:bgPr>
    </p:bg>
    <p:spTree>
      <p:nvGrpSpPr>
        <p:cNvPr id="1" name=""/>
        <p:cNvGrpSpPr/>
        <p:nvPr/>
      </p:nvGrpSpPr>
      <p:grpSpPr>
        <a:xfrm>
          <a:off x="0" y="0"/>
          <a:ext cx="0" cy="0"/>
          <a:chOff x="0" y="0"/>
          <a:chExt cx="0" cy="0"/>
        </a:xfrm>
      </p:grpSpPr>
      <p:sp>
        <p:nvSpPr>
          <p:cNvPr id="28" name="White box">
            <a:extLst>
              <a:ext uri="{FF2B5EF4-FFF2-40B4-BE49-F238E27FC236}">
                <a16:creationId xmlns:a16="http://schemas.microsoft.com/office/drawing/2014/main" id="{3A858754-9611-495E-AE81-BFAF3C6D8E1E}"/>
              </a:ext>
            </a:extLst>
          </p:cNvPr>
          <p:cNvSpPr/>
          <p:nvPr userDrawn="1"/>
        </p:nvSpPr>
        <p:spPr>
          <a:xfrm>
            <a:off x="148521" y="162537"/>
            <a:ext cx="11894961" cy="6532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2" b="0" i="0" kern="0" dirty="0">
              <a:latin typeface="Segoe UI" panose="020B0502040204020203" pitchFamily="34" charset="0"/>
            </a:endParaRPr>
          </a:p>
        </p:txBody>
      </p:sp>
      <p:pic>
        <p:nvPicPr>
          <p:cNvPr id="24" name="Picture 23" descr="2020 Census logo">
            <a:extLst>
              <a:ext uri="{FF2B5EF4-FFF2-40B4-BE49-F238E27FC236}">
                <a16:creationId xmlns:a16="http://schemas.microsoft.com/office/drawing/2014/main" id="{E1B578B9-7653-4232-AA09-66CEFD660E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6" name="Slide Number Placeholder 5">
            <a:extLst>
              <a:ext uri="{FF2B5EF4-FFF2-40B4-BE49-F238E27FC236}">
                <a16:creationId xmlns:a16="http://schemas.microsoft.com/office/drawing/2014/main" id="{7612C88F-2AC9-46FF-86B4-C9C1D90A67F6}"/>
              </a:ext>
            </a:extLst>
          </p:cNvPr>
          <p:cNvSpPr>
            <a:spLocks noGrp="1"/>
          </p:cNvSpPr>
          <p:nvPr>
            <p:ph type="sldNum" sz="quarter" idx="11"/>
          </p:nvPr>
        </p:nvSpPr>
        <p:spPr/>
        <p:txBody>
          <a:bodyPr/>
          <a:lstStyle>
            <a:lvl1pPr>
              <a:defRPr kern="0"/>
            </a:lvl1pPr>
          </a:lstStyle>
          <a:p>
            <a:fld id="{2BEE099A-8562-47CA-944D-F82EDDAC5192}" type="slidenum">
              <a:rPr lang="en-US" smtClean="0"/>
              <a:pPr/>
              <a:t>‹#›</a:t>
            </a:fld>
            <a:endParaRPr lang="en-US" dirty="0"/>
          </a:p>
        </p:txBody>
      </p:sp>
      <p:sp>
        <p:nvSpPr>
          <p:cNvPr id="30" name="Text Placeholder 2">
            <a:extLst>
              <a:ext uri="{FF2B5EF4-FFF2-40B4-BE49-F238E27FC236}">
                <a16:creationId xmlns:a16="http://schemas.microsoft.com/office/drawing/2014/main" id="{B1E5A8DE-5E03-4A43-BCAB-3F76CF8946CB}"/>
              </a:ext>
            </a:extLst>
          </p:cNvPr>
          <p:cNvSpPr>
            <a:spLocks noGrp="1"/>
          </p:cNvSpPr>
          <p:nvPr>
            <p:ph type="body" idx="13" hasCustomPrompt="1"/>
          </p:nvPr>
        </p:nvSpPr>
        <p:spPr>
          <a:xfrm>
            <a:off x="421645" y="1127599"/>
            <a:ext cx="11246482" cy="823912"/>
          </a:xfrm>
          <a:prstGeom prst="rect">
            <a:avLst/>
          </a:prstGeom>
        </p:spPr>
        <p:txBody>
          <a:bodyPr anchor="t">
            <a:noAutofit/>
          </a:bodyPr>
          <a:lstStyle>
            <a:lvl1pPr marL="0" indent="0">
              <a:lnSpc>
                <a:spcPct val="110000"/>
              </a:lnSpc>
              <a:buNone/>
              <a:defRPr lang="en-US" sz="1600" b="0" kern="0" spc="0" baseline="0" dirty="0">
                <a:solidFill>
                  <a:schemeClr val="tx1"/>
                </a:solidFill>
                <a:latin typeface="+mj-lt"/>
                <a:ea typeface="+mn-ea"/>
                <a:cs typeface="+mn-cs"/>
              </a:defRPr>
            </a:lvl1pPr>
            <a:lvl2pPr marL="457283" indent="0">
              <a:buNone/>
              <a:defRPr sz="2000" b="1"/>
            </a:lvl2pPr>
            <a:lvl3pPr marL="914563" indent="0">
              <a:buNone/>
              <a:defRPr sz="1800" b="1"/>
            </a:lvl3pPr>
            <a:lvl4pPr marL="1371847" indent="0">
              <a:buNone/>
              <a:defRPr sz="1600" b="1"/>
            </a:lvl4pPr>
            <a:lvl5pPr marL="1829130" indent="0">
              <a:buNone/>
              <a:defRPr sz="1600" b="1"/>
            </a:lvl5pPr>
            <a:lvl6pPr marL="2286414" indent="0">
              <a:buNone/>
              <a:defRPr sz="1600" b="1"/>
            </a:lvl6pPr>
            <a:lvl7pPr marL="2743693" indent="0">
              <a:buNone/>
              <a:defRPr sz="1600" b="1"/>
            </a:lvl7pPr>
            <a:lvl8pPr marL="3200977" indent="0">
              <a:buNone/>
              <a:defRPr sz="1600" b="1"/>
            </a:lvl8pPr>
            <a:lvl9pPr marL="3658260" indent="0">
              <a:buNone/>
              <a:defRPr sz="1600" b="1"/>
            </a:lvl9pPr>
          </a:lstStyle>
          <a:p>
            <a:r>
              <a:rPr lang="en-US" dirty="0"/>
              <a:t>Subhead goes here. Remove if the headline takes up two lines</a:t>
            </a:r>
          </a:p>
        </p:txBody>
      </p:sp>
      <p:sp>
        <p:nvSpPr>
          <p:cNvPr id="2" name="Title 1">
            <a:extLst>
              <a:ext uri="{FF2B5EF4-FFF2-40B4-BE49-F238E27FC236}">
                <a16:creationId xmlns:a16="http://schemas.microsoft.com/office/drawing/2014/main" id="{D91F0B97-CACB-4753-9EAA-2848B2DD67C6}"/>
              </a:ext>
            </a:extLst>
          </p:cNvPr>
          <p:cNvSpPr>
            <a:spLocks noGrp="1"/>
          </p:cNvSpPr>
          <p:nvPr>
            <p:ph type="title" hasCustomPrompt="1"/>
          </p:nvPr>
        </p:nvSpPr>
        <p:spPr>
          <a:xfrm>
            <a:off x="421644" y="320042"/>
            <a:ext cx="11251341" cy="877824"/>
          </a:xfrm>
        </p:spPr>
        <p:txBody>
          <a:bodyPr tIns="182880"/>
          <a:lstStyle>
            <a:lvl1pPr>
              <a:lnSpc>
                <a:spcPct val="90000"/>
              </a:lnSpc>
              <a:defRPr kern="0" baseline="0"/>
            </a:lvl1pPr>
          </a:lstStyle>
          <a:p>
            <a:r>
              <a:rPr lang="en-US" dirty="0"/>
              <a:t>Headline goes here</a:t>
            </a:r>
          </a:p>
        </p:txBody>
      </p:sp>
      <p:sp>
        <p:nvSpPr>
          <p:cNvPr id="17" name="Footer Placeholder 4">
            <a:extLst>
              <a:ext uri="{FF2B5EF4-FFF2-40B4-BE49-F238E27FC236}">
                <a16:creationId xmlns:a16="http://schemas.microsoft.com/office/drawing/2014/main" id="{BA6AD43D-8E3A-194C-ABB7-CF1A642409A4}"/>
              </a:ext>
            </a:extLst>
          </p:cNvPr>
          <p:cNvSpPr>
            <a:spLocks noGrp="1"/>
          </p:cNvSpPr>
          <p:nvPr>
            <p:ph type="ftr" sz="quarter" idx="3"/>
          </p:nvPr>
        </p:nvSpPr>
        <p:spPr>
          <a:xfrm>
            <a:off x="758952" y="6391658"/>
            <a:ext cx="8229601" cy="182879"/>
          </a:xfrm>
          <a:prstGeom prst="rect">
            <a:avLst/>
          </a:prstGeom>
        </p:spPr>
        <p:txBody>
          <a:bodyPr vert="horz" lIns="91440" tIns="45720" rIns="91440" bIns="45720" rtlCol="0" anchor="b"/>
          <a:lstStyle>
            <a:lvl1pPr marL="0" indent="0">
              <a:lnSpc>
                <a:spcPct val="100000"/>
              </a:lnSpc>
              <a:spcBef>
                <a:spcPts val="100"/>
              </a:spcBef>
              <a:spcAft>
                <a:spcPts val="0"/>
              </a:spcAft>
              <a:buFontTx/>
              <a:buNone/>
              <a:defRPr lang="en-US" sz="600" kern="0" spc="0" baseline="0" dirty="0">
                <a:solidFill>
                  <a:schemeClr val="tx1"/>
                </a:solidFill>
                <a:latin typeface="Segoe UI" panose="020B0502040204020203" pitchFamily="34" charset="0"/>
                <a:cs typeface="Segoe UI" panose="020B0502040204020203" pitchFamily="34" charset="0"/>
              </a:defRPr>
            </a:lvl1pPr>
          </a:lstStyle>
          <a:p>
            <a:r>
              <a:rPr lang="en-US"/>
              <a:t>For internal and deliberative use only</a:t>
            </a:r>
            <a:endParaRPr lang="en-US" dirty="0"/>
          </a:p>
        </p:txBody>
      </p:sp>
      <p:sp>
        <p:nvSpPr>
          <p:cNvPr id="5" name="Text Placeholder 4">
            <a:extLst>
              <a:ext uri="{FF2B5EF4-FFF2-40B4-BE49-F238E27FC236}">
                <a16:creationId xmlns:a16="http://schemas.microsoft.com/office/drawing/2014/main" id="{8AF8D41A-7522-4C4E-B0F2-1AF4A9F9B96A}"/>
              </a:ext>
            </a:extLst>
          </p:cNvPr>
          <p:cNvSpPr>
            <a:spLocks noGrp="1"/>
          </p:cNvSpPr>
          <p:nvPr>
            <p:ph type="body" sz="quarter" idx="14" hasCustomPrompt="1"/>
          </p:nvPr>
        </p:nvSpPr>
        <p:spPr>
          <a:xfrm>
            <a:off x="422276" y="5846947"/>
            <a:ext cx="11245849" cy="325254"/>
          </a:xfrm>
          <a:prstGeom prst="rect">
            <a:avLst/>
          </a:prstGeom>
          <a:noFill/>
        </p:spPr>
        <p:txBody>
          <a:bodyPr/>
          <a:lstStyle>
            <a:lvl1pPr marL="91457" indent="-91457">
              <a:spcAft>
                <a:spcPts val="0"/>
              </a:spcAft>
              <a:buFont typeface="+mj-lt"/>
              <a:buAutoNum type="arabicPeriod"/>
              <a:defRPr sz="800" b="0"/>
            </a:lvl1pPr>
            <a:lvl2pPr>
              <a:spcAft>
                <a:spcPts val="0"/>
              </a:spcAft>
              <a:defRPr sz="600" b="0"/>
            </a:lvl2pPr>
            <a:lvl3pPr>
              <a:spcAft>
                <a:spcPts val="0"/>
              </a:spcAft>
              <a:defRPr sz="600" b="0"/>
            </a:lvl3pPr>
            <a:lvl4pPr>
              <a:spcAft>
                <a:spcPts val="0"/>
              </a:spcAft>
              <a:defRPr sz="600" b="0"/>
            </a:lvl4pPr>
            <a:lvl5pPr>
              <a:spcAft>
                <a:spcPts val="0"/>
              </a:spcAft>
              <a:defRPr sz="600" b="0"/>
            </a:lvl5pPr>
          </a:lstStyle>
          <a:p>
            <a:pPr lvl="0"/>
            <a:r>
              <a:rPr lang="en-US" dirty="0"/>
              <a:t>Footnote goes here</a:t>
            </a:r>
          </a:p>
        </p:txBody>
      </p:sp>
      <p:sp>
        <p:nvSpPr>
          <p:cNvPr id="4" name="Text Placeholder 3">
            <a:extLst>
              <a:ext uri="{FF2B5EF4-FFF2-40B4-BE49-F238E27FC236}">
                <a16:creationId xmlns:a16="http://schemas.microsoft.com/office/drawing/2014/main" id="{85D4BB48-FD9C-1544-A260-40257FA31908}"/>
              </a:ext>
            </a:extLst>
          </p:cNvPr>
          <p:cNvSpPr>
            <a:spLocks noGrp="1"/>
          </p:cNvSpPr>
          <p:nvPr>
            <p:ph type="body" sz="quarter" idx="15"/>
          </p:nvPr>
        </p:nvSpPr>
        <p:spPr>
          <a:xfrm>
            <a:off x="422274" y="2136773"/>
            <a:ext cx="11247119" cy="3429001"/>
          </a:xfrm>
          <a:prstGeom prst="rect">
            <a:avLst/>
          </a:prstGeom>
          <a:noFill/>
        </p:spPr>
        <p:txBody>
          <a:bodyPr/>
          <a:lstStyle>
            <a:lvl1pPr>
              <a:defRPr>
                <a:solidFill>
                  <a:schemeClr val="accent2"/>
                </a:solidFill>
              </a:defRPr>
            </a:lvl1pPr>
            <a:lvl2pPr>
              <a:spcAft>
                <a:spcPts val="600"/>
              </a:spcAft>
              <a:defRPr sz="1600"/>
            </a:lvl2pPr>
            <a:lvl3pPr>
              <a:spcAft>
                <a:spcPts val="600"/>
              </a:spcAft>
              <a:defRPr sz="1600"/>
            </a:lvl3pPr>
            <a:lvl4pPr>
              <a:spcAft>
                <a:spcPts val="600"/>
              </a:spcAft>
              <a:defRPr sz="1600"/>
            </a:lvl4pPr>
            <a:lvl5pPr>
              <a:spcAft>
                <a:spcPts val="6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4618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A8C4C1-E651-4171-82AC-B004048EB13E}"/>
              </a:ext>
            </a:extLst>
          </p:cNvPr>
          <p:cNvSpPr>
            <a:spLocks noGrp="1"/>
          </p:cNvSpPr>
          <p:nvPr>
            <p:ph type="sldNum" sz="quarter" idx="4"/>
          </p:nvPr>
        </p:nvSpPr>
        <p:spPr>
          <a:xfrm>
            <a:off x="421632" y="6300216"/>
            <a:ext cx="430017" cy="365125"/>
          </a:xfrm>
          <a:prstGeom prst="rect">
            <a:avLst/>
          </a:prstGeom>
        </p:spPr>
        <p:txBody>
          <a:bodyPr vert="horz" lIns="91440" tIns="45720" rIns="0" bIns="45720" rtlCol="0" anchor="ctr"/>
          <a:lstStyle>
            <a:lvl1pPr algn="l">
              <a:defRPr sz="1000" b="0" kern="0" baseline="0">
                <a:solidFill>
                  <a:srgbClr val="231F20"/>
                </a:solidFill>
                <a:latin typeface="Segoe UI" panose="020B0502040204020203" pitchFamily="34" charset="0"/>
                <a:cs typeface="Segoe UI" panose="020B0502040204020203" pitchFamily="34" charset="0"/>
              </a:defRPr>
            </a:lvl1pPr>
          </a:lstStyle>
          <a:p>
            <a:fld id="{2BEE099A-8562-47CA-944D-F82EDDAC5192}" type="slidenum">
              <a:rPr lang="en-US" smtClean="0"/>
              <a:pPr/>
              <a:t>‹#›</a:t>
            </a:fld>
            <a:endParaRPr lang="en-US" dirty="0"/>
          </a:p>
        </p:txBody>
      </p:sp>
      <p:pic>
        <p:nvPicPr>
          <p:cNvPr id="17" name="Picture 16" descr="Census 2020 logo">
            <a:extLst>
              <a:ext uri="{FF2B5EF4-FFF2-40B4-BE49-F238E27FC236}">
                <a16:creationId xmlns:a16="http://schemas.microsoft.com/office/drawing/2014/main" id="{5A6FD1C8-B54D-4744-A51D-130232AD3A18}"/>
              </a:ext>
            </a:extLst>
          </p:cNvPr>
          <p:cNvPicPr>
            <a:picLocks noChangeAspect="1"/>
          </p:cNvPicPr>
          <p:nvPr userDrawn="1"/>
        </p:nvPicPr>
        <p:blipFill>
          <a:blip r:embed="rId69">
            <a:extLst>
              <a:ext uri="{28A0092B-C50C-407E-A947-70E740481C1C}">
                <a14:useLocalDpi xmlns:a14="http://schemas.microsoft.com/office/drawing/2010/main"/>
              </a:ext>
            </a:extLst>
          </a:blip>
          <a:stretch>
            <a:fillRect/>
          </a:stretch>
        </p:blipFill>
        <p:spPr>
          <a:xfrm>
            <a:off x="11074526" y="6268430"/>
            <a:ext cx="598467" cy="325253"/>
          </a:xfrm>
          <a:prstGeom prst="rect">
            <a:avLst/>
          </a:prstGeom>
        </p:spPr>
      </p:pic>
      <p:sp>
        <p:nvSpPr>
          <p:cNvPr id="2" name="Title Placeholder 1">
            <a:extLst>
              <a:ext uri="{FF2B5EF4-FFF2-40B4-BE49-F238E27FC236}">
                <a16:creationId xmlns:a16="http://schemas.microsoft.com/office/drawing/2014/main" id="{05F0508E-1AE7-48DE-A7AF-A3BBFB154D46}"/>
              </a:ext>
            </a:extLst>
          </p:cNvPr>
          <p:cNvSpPr>
            <a:spLocks noGrp="1"/>
          </p:cNvSpPr>
          <p:nvPr>
            <p:ph type="title"/>
          </p:nvPr>
        </p:nvSpPr>
        <p:spPr>
          <a:xfrm>
            <a:off x="421644" y="320042"/>
            <a:ext cx="11251341" cy="877824"/>
          </a:xfrm>
          <a:prstGeom prst="rect">
            <a:avLst/>
          </a:prstGeom>
        </p:spPr>
        <p:txBody>
          <a:bodyPr vert="horz" lIns="91440" tIns="182880" rIns="91440" bIns="45720" rtlCol="0" anchor="t">
            <a:noAutofit/>
          </a:bodyPr>
          <a:lstStyle/>
          <a:p>
            <a:r>
              <a:rPr lang="en-US" dirty="0"/>
              <a:t>Click to edit Master title style</a:t>
            </a:r>
          </a:p>
        </p:txBody>
      </p:sp>
      <p:sp>
        <p:nvSpPr>
          <p:cNvPr id="8" name="Footer Placeholder 7">
            <a:extLst>
              <a:ext uri="{FF2B5EF4-FFF2-40B4-BE49-F238E27FC236}">
                <a16:creationId xmlns:a16="http://schemas.microsoft.com/office/drawing/2014/main" id="{7B7B4874-E4BC-C54F-A561-D86139B4287D}"/>
              </a:ext>
            </a:extLst>
          </p:cNvPr>
          <p:cNvSpPr>
            <a:spLocks noGrp="1"/>
          </p:cNvSpPr>
          <p:nvPr>
            <p:ph type="ftr" sz="quarter" idx="3"/>
          </p:nvPr>
        </p:nvSpPr>
        <p:spPr>
          <a:xfrm>
            <a:off x="758952" y="6394089"/>
            <a:ext cx="8229601" cy="182879"/>
          </a:xfrm>
          <a:prstGeom prst="rect">
            <a:avLst/>
          </a:prstGeom>
        </p:spPr>
        <p:txBody>
          <a:bodyPr vert="horz" lIns="91440" tIns="45720" rIns="91440" bIns="45720" rtlCol="0" anchor="ctr"/>
          <a:lstStyle>
            <a:lvl1pPr marL="0" marR="0" indent="0" algn="l" defTabSz="91456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For internal and deliberative use only</a:t>
            </a:r>
            <a:endParaRPr lang="en-US" dirty="0"/>
          </a:p>
        </p:txBody>
      </p:sp>
    </p:spTree>
    <p:extLst>
      <p:ext uri="{BB962C8B-B14F-4D97-AF65-F5344CB8AC3E}">
        <p14:creationId xmlns:p14="http://schemas.microsoft.com/office/powerpoint/2010/main" val="552817474"/>
      </p:ext>
    </p:extLst>
  </p:cSld>
  <p:clrMap bg1="lt1" tx1="dk1" bg2="lt2" tx2="dk2" accent1="accent1" accent2="accent2" accent3="accent3" accent4="accent4" accent5="accent5" accent6="accent6" hlink="hlink" folHlink="folHlink"/>
  <p:sldLayoutIdLst>
    <p:sldLayoutId id="2147483694" r:id="rId1"/>
    <p:sldLayoutId id="2147483766" r:id="rId2"/>
    <p:sldLayoutId id="2147483767" r:id="rId3"/>
    <p:sldLayoutId id="2147483768" r:id="rId4"/>
    <p:sldLayoutId id="2147483649" r:id="rId5"/>
    <p:sldLayoutId id="2147483713" r:id="rId6"/>
    <p:sldLayoutId id="2147483714" r:id="rId7"/>
    <p:sldLayoutId id="2147483715" r:id="rId8"/>
    <p:sldLayoutId id="2147483650" r:id="rId9"/>
    <p:sldLayoutId id="2147483772" r:id="rId10"/>
    <p:sldLayoutId id="2147483744" r:id="rId11"/>
    <p:sldLayoutId id="2147483745" r:id="rId12"/>
    <p:sldLayoutId id="2147483788" r:id="rId13"/>
    <p:sldLayoutId id="2147483789" r:id="rId14"/>
    <p:sldLayoutId id="2147483790" r:id="rId15"/>
    <p:sldLayoutId id="2147483754" r:id="rId16"/>
    <p:sldLayoutId id="2147483782" r:id="rId17"/>
    <p:sldLayoutId id="2147483783" r:id="rId18"/>
    <p:sldLayoutId id="2147483784" r:id="rId19"/>
    <p:sldLayoutId id="2147483758" r:id="rId20"/>
    <p:sldLayoutId id="2147483785" r:id="rId21"/>
    <p:sldLayoutId id="2147483786" r:id="rId22"/>
    <p:sldLayoutId id="2147483787" r:id="rId23"/>
    <p:sldLayoutId id="2147483762" r:id="rId24"/>
    <p:sldLayoutId id="2147483652" r:id="rId25"/>
    <p:sldLayoutId id="2147483717" r:id="rId26"/>
    <p:sldLayoutId id="2147483718" r:id="rId27"/>
    <p:sldLayoutId id="2147483716" r:id="rId28"/>
    <p:sldLayoutId id="2147483719" r:id="rId29"/>
    <p:sldLayoutId id="2147483791" r:id="rId30"/>
    <p:sldLayoutId id="2147483792" r:id="rId31"/>
    <p:sldLayoutId id="2147483793" r:id="rId32"/>
    <p:sldLayoutId id="2147483723" r:id="rId33"/>
    <p:sldLayoutId id="2147483794" r:id="rId34"/>
    <p:sldLayoutId id="2147483795" r:id="rId35"/>
    <p:sldLayoutId id="2147483796" r:id="rId36"/>
    <p:sldLayoutId id="2147483728" r:id="rId37"/>
    <p:sldLayoutId id="2147483769" r:id="rId38"/>
    <p:sldLayoutId id="2147483770" r:id="rId39"/>
    <p:sldLayoutId id="2147483771" r:id="rId40"/>
    <p:sldLayoutId id="2147483727" r:id="rId41"/>
    <p:sldLayoutId id="2147483733" r:id="rId42"/>
    <p:sldLayoutId id="2147483734" r:id="rId43"/>
    <p:sldLayoutId id="2147483735" r:id="rId44"/>
    <p:sldLayoutId id="2147483781" r:id="rId45"/>
    <p:sldLayoutId id="2147483780" r:id="rId46"/>
    <p:sldLayoutId id="2147483752" r:id="rId47"/>
    <p:sldLayoutId id="2147483779" r:id="rId48"/>
    <p:sldLayoutId id="2147483799" r:id="rId49"/>
    <p:sldLayoutId id="2147483810" r:id="rId50"/>
    <p:sldLayoutId id="2147483811" r:id="rId51"/>
    <p:sldLayoutId id="2147483812" r:id="rId52"/>
    <p:sldLayoutId id="2147483800" r:id="rId53"/>
    <p:sldLayoutId id="2147483813" r:id="rId54"/>
    <p:sldLayoutId id="2147483814" r:id="rId55"/>
    <p:sldLayoutId id="2147483815" r:id="rId56"/>
    <p:sldLayoutId id="2147483739" r:id="rId57"/>
    <p:sldLayoutId id="2147483740" r:id="rId58"/>
    <p:sldLayoutId id="2147483741" r:id="rId59"/>
    <p:sldLayoutId id="2147483742" r:id="rId60"/>
    <p:sldLayoutId id="2147483732" r:id="rId61"/>
    <p:sldLayoutId id="2147483736" r:id="rId62"/>
    <p:sldLayoutId id="2147483737" r:id="rId63"/>
    <p:sldLayoutId id="2147483738" r:id="rId64"/>
    <p:sldLayoutId id="2147483660" r:id="rId65"/>
    <p:sldLayoutId id="2147483820" r:id="rId66"/>
    <p:sldLayoutId id="2147483821" r:id="rId67"/>
  </p:sldLayoutIdLst>
  <p:hf sldNum="0" hdr="0" dt="0"/>
  <p:txStyles>
    <p:titleStyle>
      <a:lvl1pPr algn="l" defTabSz="914563" rtl="0" eaLnBrk="1" latinLnBrk="0" hangingPunct="1">
        <a:lnSpc>
          <a:spcPct val="90000"/>
        </a:lnSpc>
        <a:spcBef>
          <a:spcPct val="0"/>
        </a:spcBef>
        <a:buNone/>
        <a:defRPr sz="3599" b="1" kern="0" spc="0" baseline="0">
          <a:solidFill>
            <a:srgbClr val="005E7A"/>
          </a:solidFill>
          <a:latin typeface="Segoe UI" panose="020B0502040204020203" pitchFamily="34" charset="0"/>
          <a:ea typeface="+mj-ea"/>
          <a:cs typeface="Segoe UI" panose="020B0502040204020203" pitchFamily="34" charset="0"/>
        </a:defRPr>
      </a:lvl1pPr>
    </p:titleStyle>
    <p:bodyStyle>
      <a:lvl1pPr marL="0" indent="0" algn="l" defTabSz="914563"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563"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913" indent="-91457" algn="l" defTabSz="914563"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827" indent="-182913" algn="l" defTabSz="914563"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602" indent="-228642" algn="l" defTabSz="914563"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5052" indent="-228642" algn="l" defTabSz="9145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35" indent="-228642" algn="l" defTabSz="9145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19" indent="-228642" algn="l" defTabSz="9145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02" indent="-228642" algn="l" defTabSz="9145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63" rtl="0" eaLnBrk="1" latinLnBrk="0" hangingPunct="1">
        <a:defRPr sz="1800" kern="1200">
          <a:solidFill>
            <a:schemeClr val="tx1"/>
          </a:solidFill>
          <a:latin typeface="+mn-lt"/>
          <a:ea typeface="+mn-ea"/>
          <a:cs typeface="+mn-cs"/>
        </a:defRPr>
      </a:lvl1pPr>
      <a:lvl2pPr marL="457283" algn="l" defTabSz="914563" rtl="0" eaLnBrk="1" latinLnBrk="0" hangingPunct="1">
        <a:defRPr sz="1800" kern="1200">
          <a:solidFill>
            <a:schemeClr val="tx1"/>
          </a:solidFill>
          <a:latin typeface="+mn-lt"/>
          <a:ea typeface="+mn-ea"/>
          <a:cs typeface="+mn-cs"/>
        </a:defRPr>
      </a:lvl2pPr>
      <a:lvl3pPr marL="914563" algn="l" defTabSz="914563" rtl="0" eaLnBrk="1" latinLnBrk="0" hangingPunct="1">
        <a:defRPr sz="1800" kern="1200">
          <a:solidFill>
            <a:schemeClr val="tx1"/>
          </a:solidFill>
          <a:latin typeface="+mn-lt"/>
          <a:ea typeface="+mn-ea"/>
          <a:cs typeface="+mn-cs"/>
        </a:defRPr>
      </a:lvl3pPr>
      <a:lvl4pPr marL="1371847" algn="l" defTabSz="914563" rtl="0" eaLnBrk="1" latinLnBrk="0" hangingPunct="1">
        <a:defRPr sz="1800" kern="1200">
          <a:solidFill>
            <a:schemeClr val="tx1"/>
          </a:solidFill>
          <a:latin typeface="+mn-lt"/>
          <a:ea typeface="+mn-ea"/>
          <a:cs typeface="+mn-cs"/>
        </a:defRPr>
      </a:lvl4pPr>
      <a:lvl5pPr marL="1829130" algn="l" defTabSz="914563" rtl="0" eaLnBrk="1" latinLnBrk="0" hangingPunct="1">
        <a:defRPr sz="1800" kern="1200">
          <a:solidFill>
            <a:schemeClr val="tx1"/>
          </a:solidFill>
          <a:latin typeface="+mn-lt"/>
          <a:ea typeface="+mn-ea"/>
          <a:cs typeface="+mn-cs"/>
        </a:defRPr>
      </a:lvl5pPr>
      <a:lvl6pPr marL="2286414" algn="l" defTabSz="914563" rtl="0" eaLnBrk="1" latinLnBrk="0" hangingPunct="1">
        <a:defRPr sz="1800" kern="1200">
          <a:solidFill>
            <a:schemeClr val="tx1"/>
          </a:solidFill>
          <a:latin typeface="+mn-lt"/>
          <a:ea typeface="+mn-ea"/>
          <a:cs typeface="+mn-cs"/>
        </a:defRPr>
      </a:lvl6pPr>
      <a:lvl7pPr marL="2743693" algn="l" defTabSz="914563" rtl="0" eaLnBrk="1" latinLnBrk="0" hangingPunct="1">
        <a:defRPr sz="1800" kern="1200">
          <a:solidFill>
            <a:schemeClr val="tx1"/>
          </a:solidFill>
          <a:latin typeface="+mn-lt"/>
          <a:ea typeface="+mn-ea"/>
          <a:cs typeface="+mn-cs"/>
        </a:defRPr>
      </a:lvl7pPr>
      <a:lvl8pPr marL="3200977" algn="l" defTabSz="914563" rtl="0" eaLnBrk="1" latinLnBrk="0" hangingPunct="1">
        <a:defRPr sz="1800" kern="1200">
          <a:solidFill>
            <a:schemeClr val="tx1"/>
          </a:solidFill>
          <a:latin typeface="+mn-lt"/>
          <a:ea typeface="+mn-ea"/>
          <a:cs typeface="+mn-cs"/>
        </a:defRPr>
      </a:lvl8pPr>
      <a:lvl9pPr marL="3658260" algn="l" defTabSz="914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youtube.com/watch?v=NyFZ6TWBXdE" TargetMode="External"/><Relationship Id="rId2" Type="http://schemas.openxmlformats.org/officeDocument/2006/relationships/slideLayout" Target="../slideLayouts/slideLayout61.xml"/><Relationship Id="rId1" Type="http://schemas.openxmlformats.org/officeDocument/2006/relationships/video" Target="https://www.youtube.com/embed/NyFZ6TWBXdE?feature=oembed" TargetMode="External"/><Relationship Id="rId6" Type="http://schemas.openxmlformats.org/officeDocument/2006/relationships/image" Target="../media/image13.jpeg"/><Relationship Id="rId5" Type="http://schemas.openxmlformats.org/officeDocument/2006/relationships/hyperlink" Target="http://www.my2020census.gov/" TargetMode="External"/><Relationship Id="rId4" Type="http://schemas.openxmlformats.org/officeDocument/2006/relationships/hyperlink" Target="http://my2020census.gov/"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video" Target="https://www.youtube.com/embed/83UNSPG3BHA" TargetMode="External"/><Relationship Id="rId5" Type="http://schemas.openxmlformats.org/officeDocument/2006/relationships/image" Target="../media/image14.jpeg"/><Relationship Id="rId4" Type="http://schemas.openxmlformats.org/officeDocument/2006/relationships/hyperlink" Target="http://www.my2020census.gov/"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video" Target="https://www.youtube.com/embed/QuyfxxzHyuI" TargetMode="External"/><Relationship Id="rId6" Type="http://schemas.openxmlformats.org/officeDocument/2006/relationships/hyperlink" Target="https://www.youtube.com/watch?v=QuyfxxzHyuI&amp;t=41s" TargetMode="External"/><Relationship Id="rId5" Type="http://schemas.openxmlformats.org/officeDocument/2006/relationships/image" Target="../media/image15.jpeg"/><Relationship Id="rId4" Type="http://schemas.openxmlformats.org/officeDocument/2006/relationships/hyperlink" Target="http://www.my2020census.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www.my2020census.gov/" TargetMode="External"/><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B9C40E-954B-45B0-834E-9FA741175830}"/>
              </a:ext>
            </a:extLst>
          </p:cNvPr>
          <p:cNvSpPr>
            <a:spLocks noGrp="1"/>
          </p:cNvSpPr>
          <p:nvPr>
            <p:ph type="ctrTitle"/>
          </p:nvPr>
        </p:nvSpPr>
        <p:spPr>
          <a:xfrm>
            <a:off x="975518" y="1608647"/>
            <a:ext cx="10240965" cy="1655762"/>
          </a:xfrm>
        </p:spPr>
        <p:txBody>
          <a:bodyPr/>
          <a:lstStyle/>
          <a:p>
            <a:br>
              <a:rPr lang="en-US" dirty="0"/>
            </a:br>
            <a:r>
              <a:rPr lang="en-US" dirty="0"/>
              <a:t>State of Georgia</a:t>
            </a:r>
            <a:br>
              <a:rPr lang="en-US" dirty="0"/>
            </a:br>
            <a:r>
              <a:rPr lang="en-US" dirty="0"/>
              <a:t>Social Media Guide</a:t>
            </a:r>
          </a:p>
        </p:txBody>
      </p:sp>
      <p:sp>
        <p:nvSpPr>
          <p:cNvPr id="5" name="Content Placeholder 4">
            <a:extLst>
              <a:ext uri="{FF2B5EF4-FFF2-40B4-BE49-F238E27FC236}">
                <a16:creationId xmlns:a16="http://schemas.microsoft.com/office/drawing/2014/main" id="{3406D3B8-58A4-4B66-9BE3-39D3205A3A33}"/>
              </a:ext>
            </a:extLst>
          </p:cNvPr>
          <p:cNvSpPr>
            <a:spLocks noGrp="1"/>
          </p:cNvSpPr>
          <p:nvPr>
            <p:ph type="subTitle" idx="1"/>
          </p:nvPr>
        </p:nvSpPr>
        <p:spPr>
          <a:xfrm>
            <a:off x="3665950" y="3429000"/>
            <a:ext cx="4572000" cy="640081"/>
          </a:xfrm>
        </p:spPr>
        <p:txBody>
          <a:bodyPr/>
          <a:lstStyle/>
          <a:p>
            <a:pPr marL="0" marR="0" lvl="0" indent="0" algn="ctr" defTabSz="914563"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800" b="0" kern="0" spc="0" baseline="0" dirty="0">
                <a:solidFill>
                  <a:schemeClr val="tx1"/>
                </a:solidFill>
                <a:effectLst/>
              </a:rPr>
              <a:t>Social Media Content for 2020 Census </a:t>
            </a:r>
          </a:p>
          <a:p>
            <a:pPr marL="0" marR="0" lvl="0" indent="0" algn="ctr" defTabSz="914563"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800" dirty="0"/>
              <a:t>September 2020</a:t>
            </a:r>
          </a:p>
          <a:p>
            <a:pPr marL="0" marR="0" lvl="0" indent="0" algn="ctr" defTabSz="914563"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800" dirty="0"/>
          </a:p>
        </p:txBody>
      </p:sp>
    </p:spTree>
    <p:extLst>
      <p:ext uri="{BB962C8B-B14F-4D97-AF65-F5344CB8AC3E}">
        <p14:creationId xmlns:p14="http://schemas.microsoft.com/office/powerpoint/2010/main" val="148681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Georgia Could Lose Millions					9/21</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907141" y="1343869"/>
            <a:ext cx="5427916" cy="4868995"/>
          </a:xfrm>
        </p:spPr>
        <p:txBody>
          <a:bodyPr/>
          <a:lstStyle/>
          <a:p>
            <a:r>
              <a:rPr lang="en-US" sz="1400" b="1" dirty="0"/>
              <a:t>Suggested Platform: FACEBOOK/NEXTDOOR/EMAIL</a:t>
            </a:r>
          </a:p>
          <a:p>
            <a:r>
              <a:rPr lang="en-US" sz="1400" b="1" dirty="0"/>
              <a:t>Suggested copy:</a:t>
            </a:r>
          </a:p>
          <a:p>
            <a:pPr fontAlgn="base"/>
            <a:r>
              <a:rPr lang="en-US" sz="1600" dirty="0">
                <a:effectLst/>
              </a:rPr>
              <a:t>Did you know Georgia is at risk of losing millions of dollars over the next ten years? If we don't act now, we could lose desperatel</a:t>
            </a:r>
            <a:r>
              <a:rPr lang="en-US" dirty="0"/>
              <a:t>y needed funding for </a:t>
            </a:r>
            <a:r>
              <a:rPr lang="en-US" sz="1600" dirty="0">
                <a:effectLst/>
              </a:rPr>
              <a:t>vital programs such as Medicare, food </a:t>
            </a:r>
            <a:r>
              <a:rPr lang="en-US" dirty="0"/>
              <a:t>a</a:t>
            </a:r>
            <a:r>
              <a:rPr lang="en-US" sz="1600" dirty="0">
                <a:effectLst/>
              </a:rPr>
              <a:t>ssistance programs, </a:t>
            </a:r>
            <a:r>
              <a:rPr lang="en-US" dirty="0"/>
              <a:t>c</a:t>
            </a:r>
            <a:r>
              <a:rPr lang="en-US" sz="1600" dirty="0">
                <a:effectLst/>
              </a:rPr>
              <a:t>hildren’s healthcare and so much more.</a:t>
            </a:r>
          </a:p>
          <a:p>
            <a:pPr fontAlgn="base"/>
            <a:r>
              <a:rPr lang="en-US" sz="1600" dirty="0">
                <a:effectLst/>
              </a:rPr>
              <a:t>So, ACT NOW and respond to the 2020 Census online at </a:t>
            </a:r>
            <a:r>
              <a:rPr lang="en-US" sz="1600" dirty="0">
                <a:solidFill>
                  <a:srgbClr val="194C90"/>
                </a:solidFill>
                <a:effectLst/>
                <a:hlinkClick r:id="rId3">
                  <a:extLst>
                    <a:ext uri="{A12FA001-AC4F-418D-AE19-62706E023703}">
                      <ahyp:hlinkClr xmlns:ahyp="http://schemas.microsoft.com/office/drawing/2018/hyperlinkcolor" val="tx"/>
                    </a:ext>
                  </a:extLst>
                </a:hlinkClick>
              </a:rPr>
              <a:t>www.my2020census.gov</a:t>
            </a:r>
            <a:r>
              <a:rPr lang="en-US" sz="1600" dirty="0">
                <a:solidFill>
                  <a:srgbClr val="194C90"/>
                </a:solidFill>
                <a:effectLst/>
              </a:rPr>
              <a:t> </a:t>
            </a:r>
            <a:r>
              <a:rPr lang="en-US" sz="1600" dirty="0">
                <a:effectLst/>
              </a:rPr>
              <a:t>or by calling 1-844-330-2020. </a:t>
            </a:r>
          </a:p>
          <a:p>
            <a:pPr fontAlgn="base"/>
            <a:r>
              <a:rPr lang="en-US" dirty="0"/>
              <a:t>I</a:t>
            </a:r>
            <a:r>
              <a:rPr lang="en-US" sz="1600" dirty="0">
                <a:effectLst/>
              </a:rPr>
              <a:t>t's safe, it's fast and it's important.</a:t>
            </a:r>
          </a:p>
          <a:p>
            <a:br>
              <a:rPr lang="en-US" sz="1600" dirty="0">
                <a:effectLst/>
              </a:rPr>
            </a:br>
            <a:endParaRPr lang="en-US" sz="1400" b="1" dirty="0"/>
          </a:p>
          <a:p>
            <a:pPr fontAlgn="base"/>
            <a:endParaRPr lang="en-US" sz="1400" dirty="0">
              <a:solidFill>
                <a:srgbClr val="FF0000"/>
              </a:solidFill>
            </a:endParaRP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a:t>
            </a:r>
          </a:p>
        </p:txBody>
      </p:sp>
      <p:pic>
        <p:nvPicPr>
          <p:cNvPr id="5" name="Picture 4"/>
          <p:cNvPicPr>
            <a:picLocks noChangeAspect="1"/>
          </p:cNvPicPr>
          <p:nvPr/>
        </p:nvPicPr>
        <p:blipFill rotWithShape="1">
          <a:blip r:embed="rId4"/>
          <a:srcRect l="7991" t="-451" r="16429" b="451"/>
          <a:stretch/>
        </p:blipFill>
        <p:spPr>
          <a:xfrm>
            <a:off x="574876" y="1196075"/>
            <a:ext cx="5029200" cy="2828925"/>
          </a:xfrm>
          <a:prstGeom prst="rect">
            <a:avLst/>
          </a:prstGeom>
        </p:spPr>
      </p:pic>
      <p:sp>
        <p:nvSpPr>
          <p:cNvPr id="6" name="TextBox 5">
            <a:extLst>
              <a:ext uri="{FF2B5EF4-FFF2-40B4-BE49-F238E27FC236}">
                <a16:creationId xmlns:a16="http://schemas.microsoft.com/office/drawing/2014/main" id="{07754C80-88EE-4D47-B273-592FDBEF9481}"/>
              </a:ext>
            </a:extLst>
          </p:cNvPr>
          <p:cNvSpPr txBox="1"/>
          <p:nvPr/>
        </p:nvSpPr>
        <p:spPr>
          <a:xfrm>
            <a:off x="682580" y="4262907"/>
            <a:ext cx="4921496" cy="2785378"/>
          </a:xfrm>
          <a:prstGeom prst="rect">
            <a:avLst/>
          </a:prstGeom>
          <a:noFill/>
        </p:spPr>
        <p:txBody>
          <a:bodyPr wrap="square" rtlCol="0">
            <a:spAutoFit/>
          </a:bodyPr>
          <a:lstStyle/>
          <a:p>
            <a:r>
              <a:rPr lang="en-US" sz="1600" b="1" dirty="0"/>
              <a:t>Suggested Platform Line: INSTAGRAM/TWITTER</a:t>
            </a:r>
          </a:p>
          <a:p>
            <a:r>
              <a:rPr lang="en-US" sz="1600" dirty="0">
                <a:effectLst/>
              </a:rPr>
              <a:t>Did you know Georgia is at risk of losing millions of dollars over the next ten years? If we don't act now, we could lose desperatel</a:t>
            </a:r>
            <a:r>
              <a:rPr lang="en-US" sz="1400" dirty="0"/>
              <a:t>y needed funding for </a:t>
            </a:r>
            <a:r>
              <a:rPr lang="en-US" sz="1600" dirty="0">
                <a:effectLst/>
              </a:rPr>
              <a:t>vital programs such as Medicare, food </a:t>
            </a:r>
            <a:r>
              <a:rPr lang="en-US" sz="1400" dirty="0"/>
              <a:t>a</a:t>
            </a:r>
            <a:r>
              <a:rPr lang="en-US" sz="1600" dirty="0">
                <a:effectLst/>
              </a:rPr>
              <a:t>ssistance programs, </a:t>
            </a:r>
            <a:r>
              <a:rPr lang="en-US" sz="1400" dirty="0"/>
              <a:t>c</a:t>
            </a:r>
            <a:r>
              <a:rPr lang="en-US" sz="1600" dirty="0">
                <a:effectLst/>
              </a:rPr>
              <a:t>hildren’s healthcare and so much more.</a:t>
            </a:r>
          </a:p>
          <a:p>
            <a:r>
              <a:rPr lang="en-US" sz="1600" dirty="0"/>
              <a:t>Respond today at </a:t>
            </a:r>
            <a:r>
              <a:rPr lang="en-US" sz="1600" dirty="0">
                <a:solidFill>
                  <a:srgbClr val="194C90"/>
                </a:solidFill>
                <a:hlinkClick r:id="rId3">
                  <a:extLst>
                    <a:ext uri="{A12FA001-AC4F-418D-AE19-62706E023703}">
                      <ahyp:hlinkClr xmlns:ahyp="http://schemas.microsoft.com/office/drawing/2018/hyperlinkcolor" val="tx"/>
                    </a:ext>
                  </a:extLst>
                </a:hlinkClick>
              </a:rPr>
              <a:t>www.my2020census.gov</a:t>
            </a:r>
            <a:r>
              <a:rPr lang="en-US" sz="1600" dirty="0">
                <a:solidFill>
                  <a:srgbClr val="194C90"/>
                </a:solidFill>
              </a:rPr>
              <a:t> </a:t>
            </a:r>
            <a:r>
              <a:rPr lang="en-US" sz="1600" dirty="0"/>
              <a:t>or call 1-844-330-2020. </a:t>
            </a:r>
            <a:r>
              <a:rPr lang="en-US" sz="1600" dirty="0">
                <a:latin typeface="Calibri" panose="020F0502020204030204" pitchFamily="34" charset="0"/>
                <a:cs typeface="Calibri" panose="020F0502020204030204" pitchFamily="34" charset="0"/>
              </a:rPr>
              <a:t>#2020Census #GAcounts</a:t>
            </a:r>
          </a:p>
          <a:p>
            <a:endParaRPr lang="en-US" sz="1600" dirty="0">
              <a:effectLst/>
            </a:endParaRPr>
          </a:p>
          <a:p>
            <a:endParaRPr lang="en-US" sz="1600" b="1" dirty="0"/>
          </a:p>
          <a:p>
            <a:pPr algn="l"/>
            <a:endParaRPr lang="en-US" sz="1500" dirty="0">
              <a:latin typeface="+mj-lt"/>
            </a:endParaRPr>
          </a:p>
        </p:txBody>
      </p:sp>
    </p:spTree>
    <p:extLst>
      <p:ext uri="{BB962C8B-B14F-4D97-AF65-F5344CB8AC3E}">
        <p14:creationId xmlns:p14="http://schemas.microsoft.com/office/powerpoint/2010/main" val="892196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Time is Running out							9/22</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617823" y="1394601"/>
            <a:ext cx="6152529" cy="4754038"/>
          </a:xfrm>
        </p:spPr>
        <p:txBody>
          <a:bodyPr/>
          <a:lstStyle/>
          <a:p>
            <a:r>
              <a:rPr lang="en-US" sz="1400" b="1" dirty="0"/>
              <a:t>Suggested Platform: FACEBOOK/NEXTDOOR/EMAIL</a:t>
            </a:r>
          </a:p>
          <a:p>
            <a:r>
              <a:rPr lang="en-US" sz="1400" b="1" dirty="0"/>
              <a:t>Suggested copy:</a:t>
            </a:r>
          </a:p>
          <a:p>
            <a:pPr algn="l" fontAlgn="base"/>
            <a:r>
              <a:rPr lang="en-US" sz="1600" b="0" i="0" dirty="0">
                <a:solidFill>
                  <a:srgbClr val="201F1E"/>
                </a:solidFill>
                <a:effectLst/>
                <a:latin typeface="Segoe UI" panose="020B0502040204020203" pitchFamily="34" charset="0"/>
              </a:rPr>
              <a:t>TIME IS RUNNING OUT to respond the 2020 Census.  </a:t>
            </a:r>
            <a:r>
              <a:rPr lang="en-US" sz="1600" dirty="0">
                <a:solidFill>
                  <a:srgbClr val="FF0000"/>
                </a:solidFill>
              </a:rPr>
              <a:t>[City/County/</a:t>
            </a:r>
            <a:r>
              <a:rPr lang="en-US" sz="1600" dirty="0"/>
              <a:t>Georgia</a:t>
            </a:r>
            <a:r>
              <a:rPr lang="en-US" sz="1600" dirty="0">
                <a:solidFill>
                  <a:srgbClr val="FF0000"/>
                </a:solidFill>
              </a:rPr>
              <a:t>]</a:t>
            </a:r>
            <a:r>
              <a:rPr lang="en-US" sz="1600" b="1" dirty="0">
                <a:solidFill>
                  <a:srgbClr val="FF0000"/>
                </a:solidFill>
              </a:rPr>
              <a:t> </a:t>
            </a:r>
            <a:r>
              <a:rPr lang="en-US" sz="1600" b="0" i="0" dirty="0">
                <a:solidFill>
                  <a:srgbClr val="201F1E"/>
                </a:solidFill>
                <a:effectLst/>
                <a:latin typeface="Segoe UI" panose="020B0502040204020203" pitchFamily="34" charset="0"/>
              </a:rPr>
              <a:t>could lose hundreds of millions of dollars for the next ten years.</a:t>
            </a:r>
          </a:p>
          <a:p>
            <a:pPr algn="l" fontAlgn="base"/>
            <a:r>
              <a:rPr lang="en-US" sz="1600" b="0" i="0" dirty="0">
                <a:solidFill>
                  <a:srgbClr val="201F1E"/>
                </a:solidFill>
                <a:effectLst/>
                <a:latin typeface="Segoe UI" panose="020B0502040204020203" pitchFamily="34" charset="0"/>
              </a:rPr>
              <a:t>Funding the will critically impact services our community needs. Services like; Medicare, transportation, housing, health insurance, food assistance programs and so much more.</a:t>
            </a:r>
          </a:p>
          <a:p>
            <a:pPr algn="l" fontAlgn="base"/>
            <a:r>
              <a:rPr lang="en-US" sz="1600" b="0" i="0" dirty="0">
                <a:solidFill>
                  <a:srgbClr val="201F1E"/>
                </a:solidFill>
                <a:effectLst/>
                <a:latin typeface="Segoe UI" panose="020B0502040204020203" pitchFamily="34" charset="0"/>
              </a:rPr>
              <a:t>So, if a census taker </a:t>
            </a:r>
            <a:r>
              <a:rPr lang="en-US" dirty="0">
                <a:solidFill>
                  <a:srgbClr val="201F1E"/>
                </a:solidFill>
              </a:rPr>
              <a:t>knocks on your door, please cooperate.  Your responses are protected by law and cannot be shared.  You can also </a:t>
            </a:r>
            <a:r>
              <a:rPr lang="en-US" sz="1600" b="0" i="0" dirty="0">
                <a:solidFill>
                  <a:srgbClr val="201F1E"/>
                </a:solidFill>
                <a:effectLst/>
                <a:latin typeface="Segoe UI" panose="020B0502040204020203" pitchFamily="34" charset="0"/>
              </a:rPr>
              <a:t>Act Now and respond to the 2020 Census by calling 1-844-330-2020 or go online to </a:t>
            </a:r>
            <a:r>
              <a:rPr lang="en-US" sz="1600" b="0" i="0" dirty="0">
                <a:solidFill>
                  <a:srgbClr val="194C90"/>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my2020census.gov</a:t>
            </a:r>
            <a:endParaRPr lang="en-US" sz="1600" b="0" i="0" dirty="0">
              <a:solidFill>
                <a:srgbClr val="194C90"/>
              </a:solidFill>
              <a:effectLst/>
              <a:latin typeface="Segoe UI" panose="020B0502040204020203" pitchFamily="34" charset="0"/>
            </a:endParaRPr>
          </a:p>
          <a:p>
            <a:pPr algn="l" fontAlgn="base"/>
            <a:r>
              <a:rPr lang="en-US" sz="1600" b="0" i="0" dirty="0">
                <a:solidFill>
                  <a:srgbClr val="201F1E"/>
                </a:solidFill>
                <a:effectLst/>
                <a:latin typeface="Segoe UI" panose="020B0502040204020203" pitchFamily="34" charset="0"/>
              </a:rPr>
              <a:t>Remember, responding to the 2020 Census is safe, easy and important.</a:t>
            </a:r>
          </a:p>
          <a:p>
            <a:endParaRPr lang="en-US" sz="1400" b="1" dirty="0"/>
          </a:p>
          <a:p>
            <a:endParaRPr lang="en-US" sz="1400" dirty="0">
              <a:solidFill>
                <a:srgbClr val="FF0000"/>
              </a:solidFill>
            </a:endParaRP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play video, double-click. To save video, right-click and select “save media as.”</a:t>
            </a:r>
          </a:p>
        </p:txBody>
      </p:sp>
      <p:sp>
        <p:nvSpPr>
          <p:cNvPr id="5" name="TextBox 4">
            <a:extLst>
              <a:ext uri="{FF2B5EF4-FFF2-40B4-BE49-F238E27FC236}">
                <a16:creationId xmlns:a16="http://schemas.microsoft.com/office/drawing/2014/main" id="{CCCB891E-2A34-49FB-9AA4-E6FD53D7C326}"/>
              </a:ext>
            </a:extLst>
          </p:cNvPr>
          <p:cNvSpPr txBox="1"/>
          <p:nvPr/>
        </p:nvSpPr>
        <p:spPr>
          <a:xfrm>
            <a:off x="421648" y="4223698"/>
            <a:ext cx="4420808" cy="2462213"/>
          </a:xfrm>
          <a:prstGeom prst="rect">
            <a:avLst/>
          </a:prstGeom>
          <a:noFill/>
        </p:spPr>
        <p:txBody>
          <a:bodyPr wrap="square" rtlCol="0">
            <a:spAutoFit/>
          </a:bodyPr>
          <a:lstStyle/>
          <a:p>
            <a:r>
              <a:rPr lang="en-US" sz="1400" b="1" dirty="0"/>
              <a:t>Suggested Platform Line: INSTAGRAM/TWITTER</a:t>
            </a:r>
          </a:p>
          <a:p>
            <a:r>
              <a:rPr lang="en-US" sz="1400" dirty="0"/>
              <a:t>Time is running out, but it’s not too late to respond to the 2020 Census.  The census will be used to determine the amount of funding </a:t>
            </a:r>
            <a:r>
              <a:rPr lang="en-US" sz="1400" dirty="0">
                <a:solidFill>
                  <a:srgbClr val="FF0000"/>
                </a:solidFill>
              </a:rPr>
              <a:t>[City/County/</a:t>
            </a:r>
            <a:r>
              <a:rPr lang="en-US" sz="1400" dirty="0"/>
              <a:t>Georgia</a:t>
            </a:r>
            <a:r>
              <a:rPr lang="en-US" sz="1400" dirty="0">
                <a:solidFill>
                  <a:srgbClr val="FF0000"/>
                </a:solidFill>
              </a:rPr>
              <a:t>]</a:t>
            </a:r>
            <a:r>
              <a:rPr lang="en-US" sz="1400" b="1" dirty="0">
                <a:solidFill>
                  <a:srgbClr val="FF0000"/>
                </a:solidFill>
              </a:rPr>
              <a:t> </a:t>
            </a:r>
            <a:r>
              <a:rPr lang="en-US" sz="1400" dirty="0"/>
              <a:t>receives for services such as Medicaid, public transportation, food assistance programs and more.  We need you to respond now at </a:t>
            </a:r>
            <a:r>
              <a:rPr lang="en-US" sz="1400" dirty="0">
                <a:solidFill>
                  <a:srgbClr val="194C90"/>
                </a:solidFill>
                <a:hlinkClick r:id="rId5">
                  <a:extLst>
                    <a:ext uri="{A12FA001-AC4F-418D-AE19-62706E023703}">
                      <ahyp:hlinkClr xmlns:ahyp="http://schemas.microsoft.com/office/drawing/2018/hyperlinkcolor" val="tx"/>
                    </a:ext>
                  </a:extLst>
                </a:hlinkClick>
              </a:rPr>
              <a:t>www.my2020census.gov</a:t>
            </a:r>
            <a:r>
              <a:rPr lang="en-US" sz="1400" dirty="0">
                <a:solidFill>
                  <a:srgbClr val="194C90"/>
                </a:solidFill>
              </a:rPr>
              <a:t> </a:t>
            </a:r>
            <a:r>
              <a:rPr lang="en-US" sz="1400" dirty="0"/>
              <a:t>or by phone at 1-844-330-2020. </a:t>
            </a:r>
            <a:r>
              <a:rPr lang="en-US" sz="1400" dirty="0">
                <a:latin typeface="Calibri" panose="020F0502020204030204" pitchFamily="34" charset="0"/>
                <a:cs typeface="Calibri" panose="020F0502020204030204" pitchFamily="34" charset="0"/>
              </a:rPr>
              <a:t>#2020Census #GAcounts</a:t>
            </a:r>
          </a:p>
          <a:p>
            <a:endParaRPr lang="en-US" sz="1400" dirty="0"/>
          </a:p>
          <a:p>
            <a:endParaRPr lang="en-US" sz="1400" b="1" dirty="0"/>
          </a:p>
        </p:txBody>
      </p:sp>
      <p:pic>
        <p:nvPicPr>
          <p:cNvPr id="10" name="Picture 2">
            <a:hlinkClick r:id="" action="ppaction://media"/>
            <a:extLst>
              <a:ext uri="{FF2B5EF4-FFF2-40B4-BE49-F238E27FC236}">
                <a16:creationId xmlns:a16="http://schemas.microsoft.com/office/drawing/2014/main" id="{7831E3CB-7486-4694-AC50-E8C2D5759E17}"/>
              </a:ext>
            </a:extLst>
          </p:cNvPr>
          <p:cNvPicPr>
            <a:picLocks noRot="1" noChangeAspect="1"/>
          </p:cNvPicPr>
          <p:nvPr>
            <a:videoFile r:link="rId1"/>
          </p:nvPr>
        </p:nvPicPr>
        <p:blipFill>
          <a:blip r:embed="rId6"/>
          <a:stretch>
            <a:fillRect/>
          </a:stretch>
        </p:blipFill>
        <p:spPr>
          <a:xfrm>
            <a:off x="421647" y="994717"/>
            <a:ext cx="4249616" cy="2776903"/>
          </a:xfrm>
          <a:prstGeom prst="rect">
            <a:avLst/>
          </a:prstGeom>
        </p:spPr>
      </p:pic>
      <p:sp>
        <p:nvSpPr>
          <p:cNvPr id="7" name="TextBox 6">
            <a:extLst>
              <a:ext uri="{FF2B5EF4-FFF2-40B4-BE49-F238E27FC236}">
                <a16:creationId xmlns:a16="http://schemas.microsoft.com/office/drawing/2014/main" id="{39F83517-EFF3-4DB3-82EA-0130EFD8CE41}"/>
              </a:ext>
            </a:extLst>
          </p:cNvPr>
          <p:cNvSpPr txBox="1"/>
          <p:nvPr/>
        </p:nvSpPr>
        <p:spPr>
          <a:xfrm>
            <a:off x="339585" y="3836076"/>
            <a:ext cx="450286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0070C0"/>
                </a:solidFill>
                <a:hlinkClick r:id="rId7">
                  <a:extLst>
                    <a:ext uri="{A12FA001-AC4F-418D-AE19-62706E023703}">
                      <ahyp:hlinkClr xmlns:ahyp="http://schemas.microsoft.com/office/drawing/2018/hyperlinkcolor" val="tx"/>
                    </a:ext>
                  </a:extLst>
                </a:hlinkClick>
              </a:rPr>
              <a:t>https://www.youtube.com/watch?v=NyFZ6TWBXdE</a:t>
            </a:r>
            <a:endParaRPr lang="en-US" sz="1500" dirty="0">
              <a:solidFill>
                <a:srgbClr val="0070C0"/>
              </a:solidFill>
            </a:endParaRPr>
          </a:p>
        </p:txBody>
      </p:sp>
    </p:spTree>
    <p:extLst>
      <p:ext uri="{BB962C8B-B14F-4D97-AF65-F5344CB8AC3E}">
        <p14:creationId xmlns:p14="http://schemas.microsoft.com/office/powerpoint/2010/main" val="3564175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The Census Affects Business Decisions		      9/23</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795659" y="1196075"/>
            <a:ext cx="5896382" cy="5327210"/>
          </a:xfrm>
        </p:spPr>
        <p:txBody>
          <a:bodyPr/>
          <a:lstStyle/>
          <a:p>
            <a:r>
              <a:rPr lang="en-US" sz="1600" b="1" dirty="0"/>
              <a:t>Suggested Platform: FACEBOOK/NEXTDOOR/EMAIL</a:t>
            </a:r>
          </a:p>
          <a:p>
            <a:r>
              <a:rPr lang="en-US" sz="1600" b="1" dirty="0"/>
              <a:t>Suggested copy:</a:t>
            </a:r>
          </a:p>
          <a:p>
            <a:r>
              <a:rPr lang="en-US" dirty="0"/>
              <a:t>Whatever your community is lacking, your response to the 2020 Census can help.</a:t>
            </a:r>
          </a:p>
          <a:p>
            <a:r>
              <a:rPr lang="en-US" sz="1600" dirty="0"/>
              <a:t>Do you have to drive across town to get to a hospital?  Do you have to leave your community to shop at the grocery store</a:t>
            </a:r>
            <a:r>
              <a:rPr lang="en-US" dirty="0"/>
              <a:t>?  Could your neighborhood benefit from more job opportunities?</a:t>
            </a:r>
          </a:p>
          <a:p>
            <a:r>
              <a:rPr lang="en-US" dirty="0"/>
              <a:t>By being counted in the 2020 Census, you will help inform businesses as it pertains to where they should invest.  If you’re not counted, businesses won’t see the benefit of pouring resources into your community.</a:t>
            </a:r>
          </a:p>
          <a:p>
            <a:r>
              <a:rPr lang="en-US" dirty="0"/>
              <a:t>ACT NOW and complete the 2020 Census by cooperating with a census taker or by self-responding online, by phone, or by mail.  Visit </a:t>
            </a:r>
            <a:r>
              <a:rPr lang="en-US" dirty="0">
                <a:hlinkClick r:id="rId4"/>
              </a:rPr>
              <a:t>www.my2020census.gov</a:t>
            </a:r>
            <a:r>
              <a:rPr lang="en-US" dirty="0"/>
              <a:t> to respond TODAY.</a:t>
            </a:r>
            <a:endParaRPr lang="en-US" sz="1600" dirty="0"/>
          </a:p>
          <a:p>
            <a:r>
              <a:rPr lang="en-US" dirty="0">
                <a:solidFill>
                  <a:srgbClr val="FF0000"/>
                </a:solidFill>
              </a:rPr>
              <a:t>[Name]</a:t>
            </a: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a:t>
            </a:r>
          </a:p>
        </p:txBody>
      </p:sp>
      <p:pic>
        <p:nvPicPr>
          <p:cNvPr id="5" name="83UNSPG3BHA"/>
          <p:cNvPicPr>
            <a:picLocks noRot="1" noChangeAspect="1"/>
          </p:cNvPicPr>
          <p:nvPr>
            <a:videoFile r:link="rId1"/>
          </p:nvPr>
        </p:nvPicPr>
        <p:blipFill>
          <a:blip r:embed="rId5"/>
          <a:stretch>
            <a:fillRect/>
          </a:stretch>
        </p:blipFill>
        <p:spPr>
          <a:xfrm>
            <a:off x="519009" y="1046525"/>
            <a:ext cx="5029200" cy="2828925"/>
          </a:xfrm>
          <a:prstGeom prst="rect">
            <a:avLst/>
          </a:prstGeom>
        </p:spPr>
      </p:pic>
      <p:sp>
        <p:nvSpPr>
          <p:cNvPr id="2" name="TextBox 1">
            <a:extLst>
              <a:ext uri="{FF2B5EF4-FFF2-40B4-BE49-F238E27FC236}">
                <a16:creationId xmlns:a16="http://schemas.microsoft.com/office/drawing/2014/main" id="{85E7FF4C-F2C1-4A03-879E-9F96DFE6CA41}"/>
              </a:ext>
            </a:extLst>
          </p:cNvPr>
          <p:cNvSpPr txBox="1"/>
          <p:nvPr/>
        </p:nvSpPr>
        <p:spPr>
          <a:xfrm>
            <a:off x="519009" y="4224270"/>
            <a:ext cx="5029200" cy="2123658"/>
          </a:xfrm>
          <a:prstGeom prst="rect">
            <a:avLst/>
          </a:prstGeom>
          <a:noFill/>
        </p:spPr>
        <p:txBody>
          <a:bodyPr wrap="square" rtlCol="0">
            <a:spAutoFit/>
          </a:bodyPr>
          <a:lstStyle/>
          <a:p>
            <a:r>
              <a:rPr lang="en-US" sz="1400" b="1" dirty="0"/>
              <a:t>Suggested Platform Line: INSTAGRAM/TWITTER</a:t>
            </a:r>
          </a:p>
          <a:p>
            <a:r>
              <a:rPr lang="en-US" sz="1300" dirty="0"/>
              <a:t>Do you have to drive across town to get to a hospital?  Do you have to leave your community to shop at the grocery store?  Could your neighborhood benefit from more job opportunities?</a:t>
            </a:r>
          </a:p>
          <a:p>
            <a:r>
              <a:rPr lang="en-US" sz="1300" dirty="0"/>
              <a:t>By being counted in the 2020 Census, you will help inform businesses as it pertains to where they should invest.  Respond now at </a:t>
            </a:r>
            <a:r>
              <a:rPr lang="en-US" sz="1300" dirty="0">
                <a:solidFill>
                  <a:srgbClr val="194C90"/>
                </a:solidFill>
                <a:hlinkClick r:id="rId4">
                  <a:extLst>
                    <a:ext uri="{A12FA001-AC4F-418D-AE19-62706E023703}">
                      <ahyp:hlinkClr xmlns:ahyp="http://schemas.microsoft.com/office/drawing/2018/hyperlinkcolor" val="tx"/>
                    </a:ext>
                  </a:extLst>
                </a:hlinkClick>
              </a:rPr>
              <a:t>www.my2020census.gov</a:t>
            </a:r>
            <a:r>
              <a:rPr lang="en-US" sz="1300" dirty="0">
                <a:solidFill>
                  <a:srgbClr val="194C90"/>
                </a:solidFill>
              </a:rPr>
              <a:t> </a:t>
            </a:r>
            <a:r>
              <a:rPr lang="en-US" sz="1300" dirty="0"/>
              <a:t>or by calling 1-844-330-2020.</a:t>
            </a:r>
          </a:p>
          <a:p>
            <a:r>
              <a:rPr lang="en-US" sz="1200" dirty="0">
                <a:latin typeface="Calibri" panose="020F0502020204030204" pitchFamily="34" charset="0"/>
                <a:cs typeface="Calibri" panose="020F0502020204030204" pitchFamily="34" charset="0"/>
              </a:rPr>
              <a:t>#2020Census #GAcounts</a:t>
            </a:r>
          </a:p>
          <a:p>
            <a:endParaRPr lang="en-US" sz="1300" b="1" dirty="0"/>
          </a:p>
          <a:p>
            <a:pPr algn="l"/>
            <a:endParaRPr lang="en-US" sz="1500" dirty="0">
              <a:latin typeface="+mj-lt"/>
            </a:endParaRPr>
          </a:p>
        </p:txBody>
      </p:sp>
    </p:spTree>
    <p:extLst>
      <p:ext uri="{BB962C8B-B14F-4D97-AF65-F5344CB8AC3E}">
        <p14:creationId xmlns:p14="http://schemas.microsoft.com/office/powerpoint/2010/main" val="193315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3600" dirty="0">
                <a:latin typeface="Century Gothic"/>
              </a:rPr>
              <a:t>Time is Running Out for GA</a:t>
            </a:r>
            <a:r>
              <a:rPr lang="en-US" dirty="0"/>
              <a:t>					9/24</a:t>
            </a:r>
          </a:p>
        </p:txBody>
      </p:sp>
      <p:sp>
        <p:nvSpPr>
          <p:cNvPr id="3" name="Text Placeholder 2">
            <a:extLst>
              <a:ext uri="{FF2B5EF4-FFF2-40B4-BE49-F238E27FC236}">
                <a16:creationId xmlns:a16="http://schemas.microsoft.com/office/drawing/2014/main" id="{B3033974-32AD-B541-9C77-C0DC6BE21195}"/>
              </a:ext>
            </a:extLst>
          </p:cNvPr>
          <p:cNvSpPr>
            <a:spLocks noGrp="1"/>
          </p:cNvSpPr>
          <p:nvPr>
            <p:ph type="body" sz="quarter" idx="12"/>
          </p:nvPr>
        </p:nvSpPr>
        <p:spPr>
          <a:xfrm>
            <a:off x="5486401" y="2211160"/>
            <a:ext cx="5834270" cy="3886200"/>
          </a:xfrm>
        </p:spPr>
        <p:txBody>
          <a:bodyPr/>
          <a:lstStyle/>
          <a:p>
            <a:r>
              <a:rPr lang="en-US" sz="1600" b="1" dirty="0"/>
              <a:t>Suggested Platform: FACEBOOK/NEXTDOOR/EMAIL</a:t>
            </a:r>
          </a:p>
          <a:p>
            <a:r>
              <a:rPr lang="en-US" sz="1600" b="1" dirty="0"/>
              <a:t>Suggested copy:</a:t>
            </a:r>
          </a:p>
          <a:p>
            <a:r>
              <a:rPr lang="en-US" sz="1600" b="0" dirty="0">
                <a:latin typeface="Calibri"/>
                <a:cs typeface="Calibri"/>
              </a:rPr>
              <a:t>With only two weeks left to respond, </a:t>
            </a:r>
            <a:r>
              <a:rPr lang="en-US" sz="1600" dirty="0">
                <a:latin typeface="Calibri"/>
                <a:cs typeface="Calibri"/>
              </a:rPr>
              <a:t>Georgia is ranked 47</a:t>
            </a:r>
            <a:r>
              <a:rPr lang="en-US" sz="1600" baseline="30000" dirty="0">
                <a:latin typeface="Calibri"/>
                <a:cs typeface="Calibri"/>
              </a:rPr>
              <a:t>th</a:t>
            </a:r>
            <a:r>
              <a:rPr lang="en-US" sz="1600" dirty="0">
                <a:latin typeface="Calibri"/>
                <a:cs typeface="Calibri"/>
              </a:rPr>
              <a:t> in the country, which puts us at risk of losing millions in federal funding over the next 10 years!  </a:t>
            </a:r>
          </a:p>
          <a:p>
            <a:r>
              <a:rPr lang="en-US" sz="1600" b="0" dirty="0">
                <a:latin typeface="Calibri"/>
                <a:cs typeface="Calibri"/>
              </a:rPr>
              <a:t>However, it’s not too late to help make a difference in your community. Respond online now at </a:t>
            </a:r>
            <a:r>
              <a:rPr lang="en-US" sz="1600" b="0" dirty="0">
                <a:solidFill>
                  <a:srgbClr val="194C90"/>
                </a:solidFill>
                <a:latin typeface="Calibri"/>
                <a:cs typeface="Calibri"/>
                <a:hlinkClick r:id="rId4">
                  <a:extLst>
                    <a:ext uri="{A12FA001-AC4F-418D-AE19-62706E023703}">
                      <ahyp:hlinkClr xmlns:ahyp="http://schemas.microsoft.com/office/drawing/2018/hyperlinkcolor" val="tx"/>
                    </a:ext>
                  </a:extLst>
                </a:hlinkClick>
              </a:rPr>
              <a:t>www.my2020census.gov</a:t>
            </a:r>
            <a:r>
              <a:rPr lang="en-US" sz="1600" b="0" dirty="0">
                <a:solidFill>
                  <a:srgbClr val="194C90"/>
                </a:solidFill>
                <a:latin typeface="Calibri"/>
                <a:cs typeface="Calibri"/>
              </a:rPr>
              <a:t> </a:t>
            </a:r>
            <a:r>
              <a:rPr lang="en-US" sz="1600" b="0" dirty="0">
                <a:latin typeface="Calibri"/>
                <a:cs typeface="Calibri"/>
              </a:rPr>
              <a:t>or call 1-844-330-2020 to respond by phone. </a:t>
            </a:r>
          </a:p>
          <a:p>
            <a:r>
              <a:rPr lang="en-US" sz="1600" b="0" dirty="0">
                <a:latin typeface="Calibri"/>
                <a:cs typeface="Calibri"/>
              </a:rPr>
              <a:t>If a census taker comes to your home, please cooperate. Your community needs your response. </a:t>
            </a:r>
            <a:r>
              <a:rPr lang="en" sz="1600" b="0" dirty="0">
                <a:latin typeface="Calibri"/>
                <a:cs typeface="Calibri"/>
              </a:rPr>
              <a:t>Census takers are trained to rigorously follow CDC recommendations to reduce the risk of transmission by wearing face masks, maintaining social distance of 6 feet or more, practicing hand hygiene, and conducting interviews outside as much as possible.</a:t>
            </a:r>
            <a:r>
              <a:rPr lang="en-US" sz="1600" b="0" dirty="0">
                <a:latin typeface="Calibri"/>
                <a:cs typeface="Calibri"/>
              </a:rPr>
              <a:t> </a:t>
            </a:r>
            <a:endParaRPr lang="en-US" sz="1600" dirty="0">
              <a:latin typeface="Calibri"/>
              <a:cs typeface="Calibri"/>
            </a:endParaRPr>
          </a:p>
          <a:p>
            <a:r>
              <a:rPr lang="en" sz="1600" b="0" dirty="0">
                <a:latin typeface="Calibri"/>
                <a:cs typeface="Calibri"/>
              </a:rPr>
              <a:t>You can minimize the need for a census taker visit by responding TODAY, and please remind your friends, family, and neighbors to do the same.</a:t>
            </a:r>
            <a:r>
              <a:rPr lang="en-US" sz="1600" b="0" dirty="0">
                <a:latin typeface="Calibri"/>
                <a:cs typeface="Calibri"/>
              </a:rPr>
              <a:t> </a:t>
            </a:r>
            <a:endParaRPr lang="en-US" sz="1600" dirty="0">
              <a:latin typeface="Calibri"/>
              <a:cs typeface="Calibri"/>
            </a:endParaRPr>
          </a:p>
          <a:p>
            <a:endParaRPr lang="en-US" sz="1600" b="1" dirty="0"/>
          </a:p>
          <a:p>
            <a:endParaRPr lang="en-US" dirty="0">
              <a:solidFill>
                <a:srgbClr val="FF0000"/>
              </a:solidFill>
            </a:endParaRP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 </a:t>
            </a:r>
          </a:p>
        </p:txBody>
      </p:sp>
      <p:sp>
        <p:nvSpPr>
          <p:cNvPr id="2" name="TextBox 1">
            <a:extLst>
              <a:ext uri="{FF2B5EF4-FFF2-40B4-BE49-F238E27FC236}">
                <a16:creationId xmlns:a16="http://schemas.microsoft.com/office/drawing/2014/main" id="{E0568082-1613-4AB4-8084-6A29E45E0777}"/>
              </a:ext>
            </a:extLst>
          </p:cNvPr>
          <p:cNvSpPr txBox="1"/>
          <p:nvPr/>
        </p:nvSpPr>
        <p:spPr>
          <a:xfrm>
            <a:off x="561237" y="4423753"/>
            <a:ext cx="4396130" cy="2477601"/>
          </a:xfrm>
          <a:prstGeom prst="rect">
            <a:avLst/>
          </a:prstGeom>
          <a:noFill/>
        </p:spPr>
        <p:txBody>
          <a:bodyPr wrap="square" rtlCol="0">
            <a:spAutoFit/>
          </a:bodyPr>
          <a:lstStyle/>
          <a:p>
            <a:r>
              <a:rPr lang="en-US" sz="1400" b="1" dirty="0"/>
              <a:t>Suggested Platform Line: INSTAGRAM/TWITTER</a:t>
            </a:r>
          </a:p>
          <a:p>
            <a:r>
              <a:rPr lang="en-US" sz="1400" b="0" dirty="0">
                <a:latin typeface="Calibri"/>
                <a:cs typeface="Calibri"/>
              </a:rPr>
              <a:t>With only two weeks left to respond, </a:t>
            </a:r>
            <a:r>
              <a:rPr lang="en-US" sz="1400" dirty="0">
                <a:latin typeface="Calibri"/>
                <a:cs typeface="Calibri"/>
              </a:rPr>
              <a:t>Georgia is ranked 47</a:t>
            </a:r>
            <a:r>
              <a:rPr lang="en-US" sz="1400" baseline="30000" dirty="0">
                <a:latin typeface="Calibri"/>
                <a:cs typeface="Calibri"/>
              </a:rPr>
              <a:t>th</a:t>
            </a:r>
            <a:r>
              <a:rPr lang="en-US" sz="1400" dirty="0">
                <a:latin typeface="Calibri"/>
                <a:cs typeface="Calibri"/>
              </a:rPr>
              <a:t> in the country, which puts us at risk of losing millions in federal funding over the next 10 years!  </a:t>
            </a:r>
          </a:p>
          <a:p>
            <a:r>
              <a:rPr lang="en-US" sz="1400" b="0" dirty="0">
                <a:latin typeface="Calibri"/>
                <a:cs typeface="Calibri"/>
              </a:rPr>
              <a:t>However, it’s not too late to help make a difference in your community. Respond online now at </a:t>
            </a:r>
            <a:r>
              <a:rPr lang="en-US" sz="1400" b="0" dirty="0">
                <a:solidFill>
                  <a:srgbClr val="FF0000"/>
                </a:solidFill>
                <a:latin typeface="Calibri"/>
                <a:cs typeface="Calibri"/>
                <a:hlinkClick r:id="rId4"/>
              </a:rPr>
              <a:t>www.my2020census.gov</a:t>
            </a:r>
            <a:r>
              <a:rPr lang="en-US" sz="1400" b="0" dirty="0">
                <a:solidFill>
                  <a:srgbClr val="FF0000"/>
                </a:solidFill>
                <a:latin typeface="Calibri"/>
                <a:cs typeface="Calibri"/>
              </a:rPr>
              <a:t> </a:t>
            </a:r>
            <a:r>
              <a:rPr lang="en-US" sz="1400" b="0" dirty="0">
                <a:latin typeface="Calibri"/>
                <a:cs typeface="Calibri"/>
              </a:rPr>
              <a:t>or call 1-844-330-2020 to respond by phone. </a:t>
            </a:r>
            <a:r>
              <a:rPr lang="en-US" sz="1400" dirty="0">
                <a:latin typeface="Calibri" panose="020F0502020204030204" pitchFamily="34" charset="0"/>
                <a:cs typeface="Calibri" panose="020F0502020204030204" pitchFamily="34" charset="0"/>
              </a:rPr>
              <a:t>#2020Census #GAcounts</a:t>
            </a:r>
          </a:p>
          <a:p>
            <a:endParaRPr lang="en-US" sz="1400" b="0" dirty="0">
              <a:latin typeface="Calibri"/>
              <a:cs typeface="Calibri"/>
            </a:endParaRPr>
          </a:p>
          <a:p>
            <a:endParaRPr lang="en-US" sz="1400" b="1" dirty="0"/>
          </a:p>
          <a:p>
            <a:pPr algn="l"/>
            <a:endParaRPr lang="en-US" sz="1500" dirty="0">
              <a:latin typeface="+mj-lt"/>
            </a:endParaRPr>
          </a:p>
        </p:txBody>
      </p:sp>
      <p:pic>
        <p:nvPicPr>
          <p:cNvPr id="10" name="QuyfxxzHyuI">
            <a:extLst>
              <a:ext uri="{FF2B5EF4-FFF2-40B4-BE49-F238E27FC236}">
                <a16:creationId xmlns:a16="http://schemas.microsoft.com/office/drawing/2014/main" id="{6E8EE315-0EFF-4E06-9701-9B44DA78B53B}"/>
              </a:ext>
            </a:extLst>
          </p:cNvPr>
          <p:cNvPicPr>
            <a:picLocks noRot="1" noChangeAspect="1"/>
          </p:cNvPicPr>
          <p:nvPr>
            <a:videoFile r:link="rId1"/>
          </p:nvPr>
        </p:nvPicPr>
        <p:blipFill>
          <a:blip r:embed="rId5"/>
          <a:stretch>
            <a:fillRect/>
          </a:stretch>
        </p:blipFill>
        <p:spPr>
          <a:xfrm>
            <a:off x="421647" y="1066028"/>
            <a:ext cx="5048398" cy="2839724"/>
          </a:xfrm>
          <a:prstGeom prst="rect">
            <a:avLst/>
          </a:prstGeom>
        </p:spPr>
      </p:pic>
      <p:sp>
        <p:nvSpPr>
          <p:cNvPr id="12" name="TextBox 11">
            <a:extLst>
              <a:ext uri="{FF2B5EF4-FFF2-40B4-BE49-F238E27FC236}">
                <a16:creationId xmlns:a16="http://schemas.microsoft.com/office/drawing/2014/main" id="{5D11C613-C9F9-48CB-AFD9-8E6D4BEB7E89}"/>
              </a:ext>
            </a:extLst>
          </p:cNvPr>
          <p:cNvSpPr txBox="1"/>
          <p:nvPr/>
        </p:nvSpPr>
        <p:spPr>
          <a:xfrm>
            <a:off x="561237" y="3952119"/>
            <a:ext cx="5555547" cy="307777"/>
          </a:xfrm>
          <a:prstGeom prst="rect">
            <a:avLst/>
          </a:prstGeom>
          <a:noFill/>
        </p:spPr>
        <p:txBody>
          <a:bodyPr wrap="square">
            <a:spAutoFit/>
          </a:bodyPr>
          <a:lstStyle/>
          <a:p>
            <a:r>
              <a:rPr lang="en-US" sz="1400" dirty="0">
                <a:solidFill>
                  <a:srgbClr val="0070C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https://www.youtube.com/watch?v=QuyfxxzHyuI&amp;t=41s</a:t>
            </a:r>
            <a:endParaRPr lang="en-US" sz="1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674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3600" dirty="0">
                <a:latin typeface="Century Gothic"/>
              </a:rPr>
              <a:t>YOUR Future is Calling </a:t>
            </a:r>
            <a:r>
              <a:rPr lang="en-US" dirty="0"/>
              <a:t>						9/25</a:t>
            </a:r>
          </a:p>
        </p:txBody>
      </p:sp>
      <p:sp>
        <p:nvSpPr>
          <p:cNvPr id="3" name="Text Placeholder 2">
            <a:extLst>
              <a:ext uri="{FF2B5EF4-FFF2-40B4-BE49-F238E27FC236}">
                <a16:creationId xmlns:a16="http://schemas.microsoft.com/office/drawing/2014/main" id="{B3033974-32AD-B541-9C77-C0DC6BE21195}"/>
              </a:ext>
            </a:extLst>
          </p:cNvPr>
          <p:cNvSpPr>
            <a:spLocks noGrp="1"/>
          </p:cNvSpPr>
          <p:nvPr>
            <p:ph type="body" sz="quarter" idx="12"/>
          </p:nvPr>
        </p:nvSpPr>
        <p:spPr>
          <a:xfrm>
            <a:off x="5849991" y="1407695"/>
            <a:ext cx="5834270" cy="4124689"/>
          </a:xfrm>
        </p:spPr>
        <p:txBody>
          <a:bodyPr/>
          <a:lstStyle/>
          <a:p>
            <a:endParaRPr lang="en-US" dirty="0"/>
          </a:p>
          <a:p>
            <a:r>
              <a:rPr lang="en-US" sz="1600" b="1" dirty="0"/>
              <a:t>Suggested Platform: FACEBOOK/NEXTDOOR/EMAIL</a:t>
            </a:r>
          </a:p>
          <a:p>
            <a:r>
              <a:rPr lang="en-US" sz="1600" b="1" dirty="0"/>
              <a:t>Suggested copy:</a:t>
            </a:r>
          </a:p>
          <a:p>
            <a:r>
              <a:rPr lang="en-US" sz="1600" b="0" dirty="0">
                <a:latin typeface="Calibri"/>
                <a:cs typeface="Calibri"/>
              </a:rPr>
              <a:t>Census takers are visiting homes and reaching out over the phone to make sure everyone is counted in the 2020 Census. It is </a:t>
            </a:r>
            <a:r>
              <a:rPr lang="en-US" sz="1600" dirty="0">
                <a:latin typeface="Calibri"/>
                <a:cs typeface="Calibri"/>
              </a:rPr>
              <a:t>your last chance to make a difference </a:t>
            </a:r>
            <a:r>
              <a:rPr lang="en-US" sz="1600" b="0" dirty="0">
                <a:latin typeface="Calibri"/>
                <a:cs typeface="Calibri"/>
              </a:rPr>
              <a:t>in informing how hundreds of billions of dollars are spent every year on health care, education, roads, and much more for the next 10 years. Respond now at </a:t>
            </a:r>
            <a:r>
              <a:rPr lang="en-US" sz="1600" b="0" dirty="0">
                <a:solidFill>
                  <a:srgbClr val="194C90"/>
                </a:solidFill>
                <a:latin typeface="Calibri"/>
                <a:cs typeface="Calibri"/>
                <a:hlinkClick r:id="rId3">
                  <a:extLst>
                    <a:ext uri="{A12FA001-AC4F-418D-AE19-62706E023703}">
                      <ahyp:hlinkClr xmlns:ahyp="http://schemas.microsoft.com/office/drawing/2018/hyperlinkcolor" val="tx"/>
                    </a:ext>
                  </a:extLst>
                </a:hlinkClick>
              </a:rPr>
              <a:t>www.my2020census.gov</a:t>
            </a:r>
            <a:r>
              <a:rPr lang="en-US" sz="1600" b="0" dirty="0">
                <a:solidFill>
                  <a:srgbClr val="194C90"/>
                </a:solidFill>
                <a:latin typeface="Calibri"/>
                <a:cs typeface="Calibri"/>
              </a:rPr>
              <a:t> </a:t>
            </a:r>
            <a:r>
              <a:rPr lang="en-US" sz="1600" b="0" dirty="0">
                <a:latin typeface="Calibri"/>
                <a:cs typeface="Calibri"/>
              </a:rPr>
              <a:t>instead of waiting for a census taker to call or knock on your door.</a:t>
            </a:r>
          </a:p>
          <a:p>
            <a:r>
              <a:rPr lang="en-US" sz="1600" b="0" dirty="0">
                <a:latin typeface="Calibri"/>
                <a:cs typeface="Calibri"/>
              </a:rPr>
              <a:t>If a census taker visits you, please cooperate. Answering the census taker’s questions is easy, safe and important.</a:t>
            </a:r>
          </a:p>
          <a:p>
            <a:r>
              <a:rPr lang="en-US" sz="1600" dirty="0">
                <a:latin typeface="Calibri"/>
                <a:cs typeface="Calibri"/>
              </a:rPr>
              <a:t>Ensure your voice is heard </a:t>
            </a:r>
            <a:r>
              <a:rPr lang="en-US" sz="1600" b="0" dirty="0">
                <a:latin typeface="Calibri"/>
                <a:cs typeface="Calibri"/>
              </a:rPr>
              <a:t>for your family, for your community, for the future. Respond Today!</a:t>
            </a:r>
          </a:p>
          <a:p>
            <a:endParaRPr lang="en-US" sz="1600" b="1" dirty="0"/>
          </a:p>
          <a:p>
            <a:endParaRPr lang="en-US" dirty="0">
              <a:solidFill>
                <a:srgbClr val="FF0000"/>
              </a:solidFill>
            </a:endParaRP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 </a:t>
            </a:r>
          </a:p>
        </p:txBody>
      </p:sp>
      <p:sp>
        <p:nvSpPr>
          <p:cNvPr id="5" name="TextBox 4">
            <a:extLst>
              <a:ext uri="{FF2B5EF4-FFF2-40B4-BE49-F238E27FC236}">
                <a16:creationId xmlns:a16="http://schemas.microsoft.com/office/drawing/2014/main" id="{4B7BF6C1-E9A9-4C56-BF02-81FF3E661EFF}"/>
              </a:ext>
            </a:extLst>
          </p:cNvPr>
          <p:cNvSpPr txBox="1"/>
          <p:nvPr/>
        </p:nvSpPr>
        <p:spPr>
          <a:xfrm>
            <a:off x="507739" y="4457621"/>
            <a:ext cx="4832335" cy="2693045"/>
          </a:xfrm>
          <a:prstGeom prst="rect">
            <a:avLst/>
          </a:prstGeom>
          <a:noFill/>
        </p:spPr>
        <p:txBody>
          <a:bodyPr wrap="square" rtlCol="0">
            <a:spAutoFit/>
          </a:bodyPr>
          <a:lstStyle/>
          <a:p>
            <a:r>
              <a:rPr lang="en-US" sz="1400" b="1" dirty="0"/>
              <a:t>Suggested Platform Line: INSTAGRAM/TWITTER</a:t>
            </a:r>
          </a:p>
          <a:p>
            <a:r>
              <a:rPr lang="en-US" sz="1400" b="0" dirty="0">
                <a:latin typeface="Calibri"/>
                <a:cs typeface="Calibri"/>
              </a:rPr>
              <a:t>Census takers are visiting homes and reaching out over the phone to make sure everyone is counted in the 2020 Census. It is </a:t>
            </a:r>
            <a:r>
              <a:rPr lang="en-US" sz="1400" dirty="0">
                <a:latin typeface="Calibri"/>
                <a:cs typeface="Calibri"/>
              </a:rPr>
              <a:t>your last chance to make a difference securing federal funding for our community </a:t>
            </a:r>
            <a:r>
              <a:rPr lang="en-US" sz="1400" b="0" dirty="0">
                <a:latin typeface="Calibri"/>
                <a:cs typeface="Calibri"/>
              </a:rPr>
              <a:t>every year on health care, education, roads and much more for the next 10 years. Respond now at </a:t>
            </a:r>
            <a:r>
              <a:rPr lang="en-US" sz="1400" b="0" dirty="0">
                <a:solidFill>
                  <a:srgbClr val="FF0000"/>
                </a:solidFill>
                <a:latin typeface="Calibri"/>
                <a:cs typeface="Calibri"/>
                <a:hlinkClick r:id="rId3"/>
              </a:rPr>
              <a:t>www.my2020census.gov</a:t>
            </a:r>
            <a:r>
              <a:rPr lang="en-US" sz="1400" b="0" dirty="0">
                <a:solidFill>
                  <a:srgbClr val="FF0000"/>
                </a:solidFill>
                <a:latin typeface="Calibri"/>
                <a:cs typeface="Calibri"/>
              </a:rPr>
              <a:t> </a:t>
            </a:r>
            <a:r>
              <a:rPr lang="en-US" sz="1400" b="0" dirty="0">
                <a:latin typeface="Calibri"/>
                <a:cs typeface="Calibri"/>
              </a:rPr>
              <a:t>instead of waiting for a census taker to call or knock on your door. </a:t>
            </a:r>
            <a:r>
              <a:rPr lang="en-US" sz="1400" dirty="0">
                <a:latin typeface="Calibri" panose="020F0502020204030204" pitchFamily="34" charset="0"/>
                <a:cs typeface="Calibri" panose="020F0502020204030204" pitchFamily="34" charset="0"/>
              </a:rPr>
              <a:t>#2020Census #GAcounts</a:t>
            </a:r>
          </a:p>
          <a:p>
            <a:endParaRPr lang="en-US" sz="1400" b="0" dirty="0">
              <a:latin typeface="Calibri"/>
              <a:cs typeface="Calibri"/>
            </a:endParaRPr>
          </a:p>
          <a:p>
            <a:endParaRPr lang="en-US" sz="1400" b="1" dirty="0"/>
          </a:p>
          <a:p>
            <a:endParaRPr lang="en-US" sz="1400" b="1" dirty="0"/>
          </a:p>
          <a:p>
            <a:pPr algn="l"/>
            <a:endParaRPr lang="en-US" sz="1500" dirty="0">
              <a:latin typeface="+mj-lt"/>
            </a:endParaRPr>
          </a:p>
        </p:txBody>
      </p:sp>
      <p:pic>
        <p:nvPicPr>
          <p:cNvPr id="6" name="Picture 5">
            <a:extLst>
              <a:ext uri="{FF2B5EF4-FFF2-40B4-BE49-F238E27FC236}">
                <a16:creationId xmlns:a16="http://schemas.microsoft.com/office/drawing/2014/main" id="{1C10FCE2-70A0-424B-9CA8-E36E3FD49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795" y="1163060"/>
            <a:ext cx="3691505" cy="3261546"/>
          </a:xfrm>
          <a:prstGeom prst="rect">
            <a:avLst/>
          </a:prstGeom>
        </p:spPr>
      </p:pic>
    </p:spTree>
    <p:extLst>
      <p:ext uri="{BB962C8B-B14F-4D97-AF65-F5344CB8AC3E}">
        <p14:creationId xmlns:p14="http://schemas.microsoft.com/office/powerpoint/2010/main" val="248178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2800" dirty="0"/>
              <a:t>Engaging with a Census Taker is Safe					9/26</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433391" y="2217036"/>
            <a:ext cx="6112907" cy="3886200"/>
          </a:xfrm>
        </p:spPr>
        <p:txBody>
          <a:bodyPr/>
          <a:lstStyle/>
          <a:p>
            <a:r>
              <a:rPr lang="en-US" sz="1600" b="1" dirty="0"/>
              <a:t>Suggested Platform: FACEBOOK/NEXTDOOR/EMAIL</a:t>
            </a:r>
          </a:p>
          <a:p>
            <a:r>
              <a:rPr lang="en-US" sz="1600" b="1" dirty="0"/>
              <a:t>Suggested copy:</a:t>
            </a:r>
          </a:p>
          <a:p>
            <a:pPr fontAlgn="base"/>
            <a:r>
              <a:rPr lang="en-US" sz="1500" dirty="0">
                <a:latin typeface="Calibri" panose="020F0502020204030204" pitchFamily="34" charset="0"/>
                <a:cs typeface="Calibri" panose="020F0502020204030204" pitchFamily="34" charset="0"/>
              </a:rPr>
              <a:t>The U.S. Census Bureau is taking every precaution necessary and working closely with the CDC to ensure everyone’s safety. ​Census takers are trained to rigorously follow CDC recommendations to reduce the risk of transmission, including:​</a:t>
            </a:r>
          </a:p>
          <a:p>
            <a:pPr marL="285750" indent="-285750" fontAlgn="base">
              <a:buFont typeface="Arial" panose="020B0604020202020204" pitchFamily="34" charset="0"/>
              <a:buChar char="•"/>
            </a:pPr>
            <a:r>
              <a:rPr lang="en-US" sz="1500" dirty="0">
                <a:latin typeface="Calibri" panose="020F0502020204030204" pitchFamily="34" charset="0"/>
                <a:cs typeface="Calibri" panose="020F0502020204030204" pitchFamily="34" charset="0"/>
              </a:rPr>
              <a:t>Census takers will </a:t>
            </a:r>
            <a:r>
              <a:rPr lang="en-US" sz="1500" b="1" dirty="0">
                <a:latin typeface="Calibri" panose="020F0502020204030204" pitchFamily="34" charset="0"/>
                <a:cs typeface="Calibri" panose="020F0502020204030204" pitchFamily="34" charset="0"/>
              </a:rPr>
              <a:t>wear masks and follow public health guidelines </a:t>
            </a:r>
            <a:r>
              <a:rPr lang="en-US" sz="1500" dirty="0">
                <a:latin typeface="Calibri" panose="020F0502020204030204" pitchFamily="34" charset="0"/>
                <a:cs typeface="Calibri" panose="020F0502020204030204" pitchFamily="34" charset="0"/>
              </a:rPr>
              <a:t>when they visit. ​ </a:t>
            </a:r>
          </a:p>
          <a:p>
            <a:pPr marL="285750" indent="-285750" fontAlgn="base">
              <a:buFont typeface="Arial" panose="020B0604020202020204" pitchFamily="34" charset="0"/>
              <a:buChar char="•"/>
            </a:pPr>
            <a:r>
              <a:rPr lang="en-US" sz="1500" dirty="0">
                <a:latin typeface="Calibri" panose="020F0502020204030204" pitchFamily="34" charset="0"/>
                <a:cs typeface="Calibri" panose="020F0502020204030204" pitchFamily="34" charset="0"/>
              </a:rPr>
              <a:t>Census takers will </a:t>
            </a:r>
            <a:r>
              <a:rPr lang="en-US" sz="1500" b="1" dirty="0">
                <a:latin typeface="Calibri" panose="020F0502020204030204" pitchFamily="34" charset="0"/>
                <a:cs typeface="Calibri" panose="020F0502020204030204" pitchFamily="34" charset="0"/>
              </a:rPr>
              <a:t>maintain social distance of 6 feet or more,</a:t>
            </a:r>
            <a:r>
              <a:rPr lang="en-US" sz="1500" dirty="0">
                <a:latin typeface="Calibri" panose="020F0502020204030204" pitchFamily="34" charset="0"/>
                <a:cs typeface="Calibri" panose="020F0502020204030204" pitchFamily="34" charset="0"/>
              </a:rPr>
              <a:t> </a:t>
            </a:r>
            <a:r>
              <a:rPr lang="en-US" sz="1500" b="1" dirty="0">
                <a:latin typeface="Calibri" panose="020F0502020204030204" pitchFamily="34" charset="0"/>
                <a:cs typeface="Calibri" panose="020F0502020204030204" pitchFamily="34" charset="0"/>
              </a:rPr>
              <a:t>will not enter homes, and will conduct interviews outside </a:t>
            </a:r>
            <a:r>
              <a:rPr lang="en-US" sz="1500" dirty="0">
                <a:latin typeface="Calibri" panose="020F0502020204030204" pitchFamily="34" charset="0"/>
                <a:cs typeface="Calibri" panose="020F0502020204030204" pitchFamily="34" charset="0"/>
              </a:rPr>
              <a:t>as much as possible or practical.​</a:t>
            </a:r>
          </a:p>
          <a:p>
            <a:pPr marL="285750" indent="-285750" fontAlgn="base">
              <a:buFont typeface="Arial" panose="020B0604020202020204" pitchFamily="34" charset="0"/>
              <a:buChar char="•"/>
            </a:pPr>
            <a:r>
              <a:rPr lang="en-US" sz="1500" dirty="0">
                <a:latin typeface="Calibri" panose="020F0502020204030204" pitchFamily="34" charset="0"/>
                <a:cs typeface="Calibri" panose="020F0502020204030204" pitchFamily="34" charset="0"/>
              </a:rPr>
              <a:t>Census takers take an oath to keep individual responses </a:t>
            </a:r>
            <a:r>
              <a:rPr lang="en-US" sz="1500" b="1" dirty="0">
                <a:latin typeface="Calibri" panose="020F0502020204030204" pitchFamily="34" charset="0"/>
                <a:cs typeface="Calibri" panose="020F0502020204030204" pitchFamily="34" charset="0"/>
              </a:rPr>
              <a:t>strictly confidential.</a:t>
            </a:r>
            <a:r>
              <a:rPr lang="en-US" sz="1500" dirty="0">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US" sz="1500" b="1" dirty="0">
                <a:latin typeface="Calibri" panose="020F0502020204030204" pitchFamily="34" charset="0"/>
                <a:cs typeface="Calibri" panose="020F0502020204030204" pitchFamily="34" charset="0"/>
              </a:rPr>
              <a:t>The Census Bureau does not share your information </a:t>
            </a:r>
            <a:r>
              <a:rPr lang="en-US" sz="1500" dirty="0">
                <a:latin typeface="Calibri" panose="020F0502020204030204" pitchFamily="34" charset="0"/>
                <a:cs typeface="Calibri" panose="020F0502020204030204" pitchFamily="34" charset="0"/>
              </a:rPr>
              <a:t>with ICE or any law enforcement agency. Your information is safe and secure. </a:t>
            </a:r>
          </a:p>
          <a:p>
            <a:pPr fontAlgn="base"/>
            <a:r>
              <a:rPr lang="en-US" sz="1500" dirty="0">
                <a:latin typeface="Calibri" panose="020F0502020204030204" pitchFamily="34" charset="0"/>
                <a:cs typeface="Calibri" panose="020F0502020204030204" pitchFamily="34" charset="0"/>
              </a:rPr>
              <a:t>It’s never been easier to respond to the 2020 Census, without ever needing to meet a census taker. Visit </a:t>
            </a:r>
            <a:r>
              <a:rPr lang="en-US" sz="1500" dirty="0">
                <a:solidFill>
                  <a:srgbClr val="FF0000"/>
                </a:solidFill>
                <a:latin typeface="Calibri" panose="020F0502020204030204" pitchFamily="34" charset="0"/>
                <a:cs typeface="Calibri" panose="020F0502020204030204" pitchFamily="34" charset="0"/>
                <a:hlinkClick r:id="rId3"/>
              </a:rPr>
              <a:t>www.My2020Census.gov</a:t>
            </a:r>
            <a:r>
              <a:rPr lang="en-US" sz="1500" dirty="0">
                <a:solidFill>
                  <a:srgbClr val="FF0000"/>
                </a:solidFill>
                <a:latin typeface="Calibri" panose="020F0502020204030204" pitchFamily="34" charset="0"/>
                <a:cs typeface="Calibri" panose="020F0502020204030204" pitchFamily="34" charset="0"/>
              </a:rPr>
              <a:t>  </a:t>
            </a:r>
            <a:r>
              <a:rPr lang="en-US" sz="1500" dirty="0">
                <a:latin typeface="Calibri" panose="020F0502020204030204" pitchFamily="34" charset="0"/>
                <a:cs typeface="Calibri" panose="020F0502020204030204" pitchFamily="34" charset="0"/>
              </a:rPr>
              <a:t>or call 1-844-330-2020 to respond TODAY!</a:t>
            </a:r>
          </a:p>
          <a:p>
            <a:endParaRPr lang="en-US" sz="1600" b="1" dirty="0"/>
          </a:p>
          <a:p>
            <a:endParaRPr lang="en-US" dirty="0">
              <a:solidFill>
                <a:srgbClr val="FF0000"/>
              </a:solidFill>
            </a:endParaRPr>
          </a:p>
        </p:txBody>
      </p:sp>
      <p:sp>
        <p:nvSpPr>
          <p:cNvPr id="7"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play video, double-click. To save video, right-click and select “save media as.”</a:t>
            </a:r>
          </a:p>
        </p:txBody>
      </p:sp>
      <p:sp>
        <p:nvSpPr>
          <p:cNvPr id="2" name="TextBox 1">
            <a:extLst>
              <a:ext uri="{FF2B5EF4-FFF2-40B4-BE49-F238E27FC236}">
                <a16:creationId xmlns:a16="http://schemas.microsoft.com/office/drawing/2014/main" id="{00B664EC-E3CB-40F3-9E01-C696CD7E132D}"/>
              </a:ext>
            </a:extLst>
          </p:cNvPr>
          <p:cNvSpPr txBox="1"/>
          <p:nvPr/>
        </p:nvSpPr>
        <p:spPr>
          <a:xfrm>
            <a:off x="536478" y="4516835"/>
            <a:ext cx="4396130" cy="2046714"/>
          </a:xfrm>
          <a:prstGeom prst="rect">
            <a:avLst/>
          </a:prstGeom>
          <a:noFill/>
        </p:spPr>
        <p:txBody>
          <a:bodyPr wrap="square" rtlCol="0">
            <a:spAutoFit/>
          </a:bodyPr>
          <a:lstStyle/>
          <a:p>
            <a:r>
              <a:rPr lang="en-US" sz="1400" b="1" dirty="0"/>
              <a:t>Suggested Platform Line: INSTAGRAM/TWITTER</a:t>
            </a:r>
          </a:p>
          <a:p>
            <a:r>
              <a:rPr lang="en-US" sz="1400" dirty="0">
                <a:latin typeface="Calibri" panose="020F0502020204030204" pitchFamily="34" charset="0"/>
                <a:cs typeface="Calibri" panose="020F0502020204030204" pitchFamily="34" charset="0"/>
              </a:rPr>
              <a:t>The U.S. Census Bureau is taking every precaution necessary and working closely with the CDC to ensure everyone’s safety. ​Census takers are trained to rigorously follow CDC recommendations to reduce the risk of transmission.  It’s safe to cooperate with a census taker and our community needs your response. #2020Census #GAcounts</a:t>
            </a:r>
          </a:p>
          <a:p>
            <a:pPr algn="l"/>
            <a:endParaRPr lang="en-US" sz="1500" dirty="0">
              <a:latin typeface="+mj-lt"/>
            </a:endParaRPr>
          </a:p>
        </p:txBody>
      </p:sp>
      <p:pic>
        <p:nvPicPr>
          <p:cNvPr id="5" name="Picture 4">
            <a:extLst>
              <a:ext uri="{FF2B5EF4-FFF2-40B4-BE49-F238E27FC236}">
                <a16:creationId xmlns:a16="http://schemas.microsoft.com/office/drawing/2014/main" id="{1E120BBE-4686-41D8-827D-FBFAA7F47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02" y="933424"/>
            <a:ext cx="3666363" cy="3239332"/>
          </a:xfrm>
          <a:prstGeom prst="rect">
            <a:avLst/>
          </a:prstGeom>
        </p:spPr>
      </p:pic>
    </p:spTree>
    <p:extLst>
      <p:ext uri="{BB962C8B-B14F-4D97-AF65-F5344CB8AC3E}">
        <p14:creationId xmlns:p14="http://schemas.microsoft.com/office/powerpoint/2010/main" val="194786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A lot of Money is at Stake					9/27</a:t>
            </a:r>
          </a:p>
        </p:txBody>
      </p:sp>
      <p:sp>
        <p:nvSpPr>
          <p:cNvPr id="5" name="Text Placeholder 4">
            <a:extLst>
              <a:ext uri="{FF2B5EF4-FFF2-40B4-BE49-F238E27FC236}">
                <a16:creationId xmlns:a16="http://schemas.microsoft.com/office/drawing/2014/main" id="{018EF385-535C-7F46-9663-C37D10033074}"/>
              </a:ext>
            </a:extLst>
          </p:cNvPr>
          <p:cNvSpPr>
            <a:spLocks noGrp="1"/>
          </p:cNvSpPr>
          <p:nvPr>
            <p:ph type="body" sz="quarter" idx="12"/>
          </p:nvPr>
        </p:nvSpPr>
        <p:spPr>
          <a:xfrm>
            <a:off x="5919537" y="2099961"/>
            <a:ext cx="5753454" cy="3886200"/>
          </a:xfrm>
        </p:spPr>
        <p:txBody>
          <a:bodyPr/>
          <a:lstStyle/>
          <a:p>
            <a:r>
              <a:rPr lang="en-US" sz="1400" b="1" dirty="0"/>
              <a:t>Suggested Platform: FACEBOOK/NEXTDOOR/EMAIL</a:t>
            </a:r>
          </a:p>
          <a:p>
            <a:r>
              <a:rPr lang="en-US" sz="1400" b="1" dirty="0"/>
              <a:t>Suggested copy:</a:t>
            </a:r>
          </a:p>
          <a:p>
            <a:r>
              <a:rPr lang="en-US" sz="1400" dirty="0">
                <a:latin typeface="Calibri" panose="020F0502020204030204" pitchFamily="34" charset="0"/>
                <a:cs typeface="Calibri" panose="020F0502020204030204" pitchFamily="34" charset="0"/>
              </a:rPr>
              <a:t>Time is running out on the 2020 Census, and currently Georgia is trailing behind at 47</a:t>
            </a:r>
            <a:r>
              <a:rPr lang="en-US" sz="1400" baseline="30000" dirty="0">
                <a:latin typeface="Calibri" panose="020F0502020204030204" pitchFamily="34" charset="0"/>
                <a:cs typeface="Calibri" panose="020F0502020204030204" pitchFamily="34" charset="0"/>
              </a:rPr>
              <a:t>th</a:t>
            </a:r>
            <a:r>
              <a:rPr lang="en-US" sz="1400" dirty="0">
                <a:latin typeface="Calibri" panose="020F0502020204030204" pitchFamily="34" charset="0"/>
                <a:cs typeface="Calibri" panose="020F0502020204030204" pitchFamily="34" charset="0"/>
              </a:rPr>
              <a:t> in the country.</a:t>
            </a:r>
          </a:p>
          <a:p>
            <a:r>
              <a:rPr lang="en-US" sz="1400" dirty="0">
                <a:latin typeface="Calibri" panose="020F0502020204030204" pitchFamily="34" charset="0"/>
                <a:cs typeface="Calibri" panose="020F0502020204030204" pitchFamily="34" charset="0"/>
              </a:rPr>
              <a:t>Don’t miss out on the funding we deserve! Respond now while there’s still time at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or by calling 1-844-330-2020.</a:t>
            </a:r>
          </a:p>
          <a:p>
            <a:pPr algn="l"/>
            <a:r>
              <a:rPr lang="en-US" sz="1400" b="0" i="0" dirty="0">
                <a:solidFill>
                  <a:srgbClr val="000000"/>
                </a:solidFill>
                <a:effectLst/>
                <a:latin typeface="Calibri" panose="020F0502020204030204" pitchFamily="34" charset="0"/>
                <a:cs typeface="Calibri" panose="020F0502020204030204" pitchFamily="34" charset="0"/>
              </a:rPr>
              <a:t>To ensure everyone in Georgia is counted, Census takers are currently knocking on doors and calling by phone to collect responses from households that have not self-responded.</a:t>
            </a:r>
          </a:p>
          <a:p>
            <a:pPr algn="l"/>
            <a:r>
              <a:rPr lang="en-US" sz="1400" b="0" i="0" dirty="0">
                <a:solidFill>
                  <a:srgbClr val="000000"/>
                </a:solidFill>
                <a:effectLst/>
                <a:latin typeface="Calibri" panose="020F0502020204030204" pitchFamily="34" charset="0"/>
                <a:cs typeface="Calibri" panose="020F0502020204030204" pitchFamily="34" charset="0"/>
              </a:rPr>
              <a:t>Cooperating with a census taker is safe and will help our community secure federal funds for Medicare, children’s health insurance, food assistance programs, roads and education, and so much more.</a:t>
            </a:r>
          </a:p>
          <a:p>
            <a:endParaRPr lang="en-US" sz="1400" b="1" dirty="0"/>
          </a:p>
          <a:p>
            <a:endParaRPr lang="en-US" dirty="0"/>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 </a:t>
            </a:r>
          </a:p>
        </p:txBody>
      </p:sp>
      <p:sp>
        <p:nvSpPr>
          <p:cNvPr id="2" name="TextBox 1">
            <a:extLst>
              <a:ext uri="{FF2B5EF4-FFF2-40B4-BE49-F238E27FC236}">
                <a16:creationId xmlns:a16="http://schemas.microsoft.com/office/drawing/2014/main" id="{F4FBC0FB-BF93-4CFC-8198-E51E844C69A4}"/>
              </a:ext>
            </a:extLst>
          </p:cNvPr>
          <p:cNvSpPr txBox="1"/>
          <p:nvPr/>
        </p:nvSpPr>
        <p:spPr>
          <a:xfrm>
            <a:off x="519009" y="4456916"/>
            <a:ext cx="4396130" cy="2046714"/>
          </a:xfrm>
          <a:prstGeom prst="rect">
            <a:avLst/>
          </a:prstGeom>
          <a:noFill/>
        </p:spPr>
        <p:txBody>
          <a:bodyPr wrap="square" rtlCol="0">
            <a:spAutoFit/>
          </a:bodyPr>
          <a:lstStyle/>
          <a:p>
            <a:r>
              <a:rPr lang="en-US" sz="1400" b="1" dirty="0"/>
              <a:t>Suggested Platform Line: INSTAGRAM/TWITTER</a:t>
            </a:r>
          </a:p>
          <a:p>
            <a:r>
              <a:rPr lang="en-US" sz="1400" dirty="0">
                <a:latin typeface="Calibri" panose="020F0502020204030204" pitchFamily="34" charset="0"/>
                <a:cs typeface="Calibri" panose="020F0502020204030204" pitchFamily="34" charset="0"/>
              </a:rPr>
              <a:t>Time is running out on the 2020 Census, and currently Georgia is trailing behind at 47</a:t>
            </a:r>
            <a:r>
              <a:rPr lang="en-US" sz="1400" baseline="30000" dirty="0">
                <a:latin typeface="Calibri" panose="020F0502020204030204" pitchFamily="34" charset="0"/>
                <a:cs typeface="Calibri" panose="020F0502020204030204" pitchFamily="34" charset="0"/>
              </a:rPr>
              <a:t>th</a:t>
            </a:r>
            <a:r>
              <a:rPr lang="en-US" sz="1400" dirty="0">
                <a:latin typeface="Calibri" panose="020F0502020204030204" pitchFamily="34" charset="0"/>
                <a:cs typeface="Calibri" panose="020F0502020204030204" pitchFamily="34" charset="0"/>
              </a:rPr>
              <a:t> in the country.</a:t>
            </a:r>
          </a:p>
          <a:p>
            <a:r>
              <a:rPr lang="en-US" sz="1400" dirty="0">
                <a:latin typeface="Calibri" panose="020F0502020204030204" pitchFamily="34" charset="0"/>
                <a:cs typeface="Calibri" panose="020F0502020204030204" pitchFamily="34" charset="0"/>
              </a:rPr>
              <a:t>Don’t miss out on the funding we deserve! Respond now while there’s still time at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or by calling 1-844-330-2020. #2020Census #GAcounts</a:t>
            </a:r>
          </a:p>
          <a:p>
            <a:endParaRPr lang="en-US" sz="1400" dirty="0">
              <a:latin typeface="Calibri" panose="020F0502020204030204" pitchFamily="34" charset="0"/>
              <a:cs typeface="Calibri" panose="020F0502020204030204" pitchFamily="34" charset="0"/>
            </a:endParaRPr>
          </a:p>
          <a:p>
            <a:endParaRPr lang="en-US" sz="1400" b="1" dirty="0"/>
          </a:p>
          <a:p>
            <a:pPr algn="l"/>
            <a:endParaRPr lang="en-US" sz="1500" dirty="0">
              <a:latin typeface="+mj-lt"/>
            </a:endParaRPr>
          </a:p>
        </p:txBody>
      </p:sp>
      <p:pic>
        <p:nvPicPr>
          <p:cNvPr id="3" name="Picture 2" descr="A photo of Dr. Johnnetta Cole, president of the National Council of Negro Women, with text encouraging census response.">
            <a:extLst>
              <a:ext uri="{FF2B5EF4-FFF2-40B4-BE49-F238E27FC236}">
                <a16:creationId xmlns:a16="http://schemas.microsoft.com/office/drawing/2014/main" id="{06DC1760-3045-4572-B7AD-3B62CE1B66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609" y="1011801"/>
            <a:ext cx="3305994" cy="3305994"/>
          </a:xfrm>
          <a:prstGeom prst="rect">
            <a:avLst/>
          </a:prstGeom>
        </p:spPr>
      </p:pic>
    </p:spTree>
    <p:extLst>
      <p:ext uri="{BB962C8B-B14F-4D97-AF65-F5344CB8AC3E}">
        <p14:creationId xmlns:p14="http://schemas.microsoft.com/office/powerpoint/2010/main" val="1579413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Your Responses Matter 						9/28</a:t>
            </a:r>
          </a:p>
        </p:txBody>
      </p:sp>
      <p:sp>
        <p:nvSpPr>
          <p:cNvPr id="5" name="Text Placeholder 4">
            <a:extLst>
              <a:ext uri="{FF2B5EF4-FFF2-40B4-BE49-F238E27FC236}">
                <a16:creationId xmlns:a16="http://schemas.microsoft.com/office/drawing/2014/main" id="{018EF385-535C-7F46-9663-C37D10033074}"/>
              </a:ext>
            </a:extLst>
          </p:cNvPr>
          <p:cNvSpPr>
            <a:spLocks noGrp="1"/>
          </p:cNvSpPr>
          <p:nvPr>
            <p:ph type="body" sz="quarter" idx="12"/>
          </p:nvPr>
        </p:nvSpPr>
        <p:spPr>
          <a:xfrm>
            <a:off x="5799221" y="1498383"/>
            <a:ext cx="5446398" cy="3886200"/>
          </a:xfrm>
        </p:spPr>
        <p:txBody>
          <a:bodyPr/>
          <a:lstStyle/>
          <a:p>
            <a:endParaRPr lang="en-US" dirty="0"/>
          </a:p>
          <a:p>
            <a:endParaRPr lang="en-US" dirty="0"/>
          </a:p>
          <a:p>
            <a:r>
              <a:rPr lang="en-US" sz="1600" b="1" dirty="0"/>
              <a:t>Suggested Platform: FACEBOOK/NEXTDOOR/EMAIL</a:t>
            </a:r>
          </a:p>
          <a:p>
            <a:r>
              <a:rPr lang="en-US" sz="1600" b="1" dirty="0"/>
              <a:t>Suggested copy:</a:t>
            </a:r>
          </a:p>
          <a:p>
            <a:r>
              <a:rPr lang="en-US" sz="1600" dirty="0">
                <a:latin typeface="Calibri" panose="020F0502020204030204" pitchFamily="34" charset="0"/>
                <a:cs typeface="Calibri" panose="020F0502020204030204" pitchFamily="34" charset="0"/>
              </a:rPr>
              <a:t>Georgia, time is running out to get the resources we deserve. Respond to the 2020 Census TODAY while there’s still time and make your voice heard. </a:t>
            </a:r>
          </a:p>
          <a:p>
            <a:r>
              <a:rPr lang="en-US" sz="1600" dirty="0">
                <a:latin typeface="Calibri" panose="020F0502020204030204" pitchFamily="34" charset="0"/>
                <a:cs typeface="Calibri" panose="020F0502020204030204" pitchFamily="34" charset="0"/>
              </a:rPr>
              <a:t>Visit </a:t>
            </a:r>
            <a:r>
              <a:rPr lang="en-US" sz="1600" dirty="0">
                <a:latin typeface="Calibri" panose="020F0502020204030204" pitchFamily="34" charset="0"/>
                <a:cs typeface="Calibri" panose="020F0502020204030204" pitchFamily="34" charset="0"/>
                <a:hlinkClick r:id="rId3"/>
              </a:rPr>
              <a:t>www.my2020census.gov</a:t>
            </a:r>
            <a:r>
              <a:rPr lang="en-US" sz="1600" dirty="0">
                <a:latin typeface="Calibri" panose="020F0502020204030204" pitchFamily="34" charset="0"/>
                <a:cs typeface="Calibri" panose="020F0502020204030204" pitchFamily="34" charset="0"/>
              </a:rPr>
              <a:t> to respond online or call 1-844-330-2020 to respond by phone.</a:t>
            </a:r>
          </a:p>
          <a:p>
            <a:pPr algn="l"/>
            <a:r>
              <a:rPr lang="en-US" sz="1600" b="0" i="0" dirty="0">
                <a:solidFill>
                  <a:srgbClr val="000000"/>
                </a:solidFill>
                <a:effectLst/>
                <a:latin typeface="Calibri" panose="020F0502020204030204" pitchFamily="34" charset="0"/>
                <a:cs typeface="Calibri" panose="020F0502020204030204" pitchFamily="34" charset="0"/>
              </a:rPr>
              <a:t>To ensure everyone in Georgia is counted, Census takers are still knocking on doors and calling by phone to collect responses from households that have not self-responded.</a:t>
            </a:r>
          </a:p>
          <a:p>
            <a:pPr algn="l"/>
            <a:r>
              <a:rPr lang="en-US" sz="1600" b="0" i="0" dirty="0">
                <a:solidFill>
                  <a:srgbClr val="000000"/>
                </a:solidFill>
                <a:effectLst/>
                <a:latin typeface="Calibri" panose="020F0502020204030204" pitchFamily="34" charset="0"/>
                <a:cs typeface="Calibri" panose="020F0502020204030204" pitchFamily="34" charset="0"/>
              </a:rPr>
              <a:t>Cooperating with a census taker is safe and will help our community secure federal funds for Medicare, children’s health insurance, food assistance programs, roads and education, and so much more.</a:t>
            </a:r>
          </a:p>
          <a:p>
            <a:endParaRPr lang="en-US" dirty="0"/>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 </a:t>
            </a:r>
          </a:p>
        </p:txBody>
      </p:sp>
      <p:sp>
        <p:nvSpPr>
          <p:cNvPr id="3" name="TextBox 2">
            <a:extLst>
              <a:ext uri="{FF2B5EF4-FFF2-40B4-BE49-F238E27FC236}">
                <a16:creationId xmlns:a16="http://schemas.microsoft.com/office/drawing/2014/main" id="{4D3DA88F-F1CE-4610-88E2-C26564111BF5}"/>
              </a:ext>
            </a:extLst>
          </p:cNvPr>
          <p:cNvSpPr txBox="1"/>
          <p:nvPr/>
        </p:nvSpPr>
        <p:spPr>
          <a:xfrm>
            <a:off x="946381" y="4211392"/>
            <a:ext cx="4396130" cy="2046714"/>
          </a:xfrm>
          <a:prstGeom prst="rect">
            <a:avLst/>
          </a:prstGeom>
          <a:noFill/>
        </p:spPr>
        <p:txBody>
          <a:bodyPr wrap="square" rtlCol="0">
            <a:spAutoFit/>
          </a:bodyPr>
          <a:lstStyle/>
          <a:p>
            <a:r>
              <a:rPr lang="en-US" sz="1400" b="1" dirty="0"/>
              <a:t>Suggested Platform Line: INSTAGRAM/TWITTER</a:t>
            </a:r>
          </a:p>
          <a:p>
            <a:r>
              <a:rPr lang="en-US" sz="1400" dirty="0">
                <a:latin typeface="Calibri" panose="020F0502020204030204" pitchFamily="34" charset="0"/>
                <a:cs typeface="Calibri" panose="020F0502020204030204" pitchFamily="34" charset="0"/>
              </a:rPr>
              <a:t>Georgia, time is running out to get the resources we deserve. Respond to the 2020 Census TODAY while there’s still time and make your voice heard. </a:t>
            </a:r>
          </a:p>
          <a:p>
            <a:r>
              <a:rPr lang="en-US" sz="1400" dirty="0">
                <a:latin typeface="Calibri" panose="020F0502020204030204" pitchFamily="34" charset="0"/>
                <a:cs typeface="Calibri" panose="020F0502020204030204" pitchFamily="34" charset="0"/>
              </a:rPr>
              <a:t>Visit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to respond online or call 1-844-330-2020 to respond by phone.</a:t>
            </a:r>
          </a:p>
          <a:p>
            <a:r>
              <a:rPr lang="en-US" sz="1400" dirty="0">
                <a:latin typeface="Calibri" panose="020F0502020204030204" pitchFamily="34" charset="0"/>
                <a:cs typeface="Calibri" panose="020F0502020204030204" pitchFamily="34" charset="0"/>
              </a:rPr>
              <a:t>#2020Census #GAcounts</a:t>
            </a:r>
          </a:p>
          <a:p>
            <a:endParaRPr lang="en-US" sz="1400" b="1" dirty="0"/>
          </a:p>
          <a:p>
            <a:pPr algn="l"/>
            <a:endParaRPr lang="en-US" sz="1500" dirty="0">
              <a:latin typeface="+mj-lt"/>
            </a:endParaRPr>
          </a:p>
        </p:txBody>
      </p:sp>
      <p:pic>
        <p:nvPicPr>
          <p:cNvPr id="7" name="Picture 6" descr="A photo of an aerospace engineer with text about the importance of the census for communities.">
            <a:extLst>
              <a:ext uri="{FF2B5EF4-FFF2-40B4-BE49-F238E27FC236}">
                <a16:creationId xmlns:a16="http://schemas.microsoft.com/office/drawing/2014/main" id="{5241D072-D83A-43CB-B23D-1CEFF1418A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81916" y="1113534"/>
            <a:ext cx="3066148" cy="3066148"/>
          </a:xfrm>
          <a:prstGeom prst="rect">
            <a:avLst/>
          </a:prstGeom>
        </p:spPr>
      </p:pic>
    </p:spTree>
    <p:extLst>
      <p:ext uri="{BB962C8B-B14F-4D97-AF65-F5344CB8AC3E}">
        <p14:creationId xmlns:p14="http://schemas.microsoft.com/office/powerpoint/2010/main" val="297308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Confidentiality								9/29</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657486" y="1565007"/>
            <a:ext cx="5696307" cy="4156840"/>
          </a:xfrm>
        </p:spPr>
        <p:txBody>
          <a:bodyPr/>
          <a:lstStyle/>
          <a:p>
            <a:r>
              <a:rPr lang="en-US" sz="1600" b="1" dirty="0"/>
              <a:t>Suggested Platform: FACEBOOK/NEXTDOOR/EMAIL</a:t>
            </a:r>
          </a:p>
          <a:p>
            <a:r>
              <a:rPr lang="en-US" sz="1600" b="1" dirty="0"/>
              <a:t>Suggested copy:</a:t>
            </a:r>
          </a:p>
          <a:p>
            <a:r>
              <a:rPr lang="en-US" sz="1600" dirty="0">
                <a:latin typeface="Calibri" panose="020F0502020204030204" pitchFamily="34" charset="0"/>
                <a:cs typeface="Calibri" panose="020F0502020204030204" pitchFamily="34" charset="0"/>
              </a:rPr>
              <a:t>We’re down to the wire and we need you to be counted in the 2020 Census.  Your responses to the #2020Census are confidential and protected by law. Complete the census now before time runs out.  </a:t>
            </a:r>
          </a:p>
          <a:p>
            <a:r>
              <a:rPr lang="en-US" sz="1600" dirty="0">
                <a:latin typeface="Calibri" panose="020F0502020204030204" pitchFamily="34" charset="0"/>
                <a:cs typeface="Calibri" panose="020F0502020204030204" pitchFamily="34" charset="0"/>
              </a:rPr>
              <a:t>Visit </a:t>
            </a:r>
            <a:r>
              <a:rPr lang="en-US" sz="1600" dirty="0">
                <a:latin typeface="Calibri" panose="020F0502020204030204" pitchFamily="34" charset="0"/>
                <a:cs typeface="Calibri" panose="020F0502020204030204" pitchFamily="34" charset="0"/>
                <a:hlinkClick r:id="rId3"/>
              </a:rPr>
              <a:t>www.my2020census.gov</a:t>
            </a:r>
            <a:r>
              <a:rPr lang="en-US" sz="1600" dirty="0">
                <a:latin typeface="Calibri" panose="020F0502020204030204" pitchFamily="34" charset="0"/>
                <a:cs typeface="Calibri" panose="020F0502020204030204" pitchFamily="34" charset="0"/>
              </a:rPr>
              <a:t> to respond online or call 1-844-330-2020 to respond by phone.</a:t>
            </a:r>
          </a:p>
          <a:p>
            <a:pPr algn="l"/>
            <a:r>
              <a:rPr lang="en-US" sz="1600" b="0" i="0" dirty="0">
                <a:solidFill>
                  <a:srgbClr val="000000"/>
                </a:solidFill>
                <a:effectLst/>
                <a:latin typeface="Calibri" panose="020F0502020204030204" pitchFamily="34" charset="0"/>
                <a:cs typeface="Calibri" panose="020F0502020204030204" pitchFamily="34" charset="0"/>
              </a:rPr>
              <a:t>To ensure everyone in Georgia is counted, Census takers are still knocking on doors today and calling by phone to collect responses from households that have not self-responded.</a:t>
            </a:r>
          </a:p>
          <a:p>
            <a:pPr algn="l"/>
            <a:r>
              <a:rPr lang="en-US" sz="1600" b="0" i="0" dirty="0">
                <a:solidFill>
                  <a:srgbClr val="000000"/>
                </a:solidFill>
                <a:effectLst/>
                <a:latin typeface="Calibri" panose="020F0502020204030204" pitchFamily="34" charset="0"/>
                <a:cs typeface="Calibri" panose="020F0502020204030204" pitchFamily="34" charset="0"/>
              </a:rPr>
              <a:t>Cooperating with a census taker is safe and will help our community secure federal funds for Medicare, children’s health insurance, food assistance programs, roads and education, and so much more.</a:t>
            </a:r>
          </a:p>
          <a:p>
            <a:endParaRPr lang="en-US" sz="1600" b="1" dirty="0"/>
          </a:p>
          <a:p>
            <a:endParaRPr lang="en-US" dirty="0">
              <a:solidFill>
                <a:srgbClr val="FF0000"/>
              </a:solidFill>
            </a:endParaRPr>
          </a:p>
        </p:txBody>
      </p:sp>
      <p:sp>
        <p:nvSpPr>
          <p:cNvPr id="7"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play video, double-click. To save video, right-click and select “save media as.”</a:t>
            </a:r>
          </a:p>
        </p:txBody>
      </p:sp>
      <p:sp>
        <p:nvSpPr>
          <p:cNvPr id="2" name="TextBox 1">
            <a:extLst>
              <a:ext uri="{FF2B5EF4-FFF2-40B4-BE49-F238E27FC236}">
                <a16:creationId xmlns:a16="http://schemas.microsoft.com/office/drawing/2014/main" id="{9B01668D-D0F1-48B6-BB2F-926D175B9B17}"/>
              </a:ext>
            </a:extLst>
          </p:cNvPr>
          <p:cNvSpPr txBox="1"/>
          <p:nvPr/>
        </p:nvSpPr>
        <p:spPr>
          <a:xfrm>
            <a:off x="629206" y="4638568"/>
            <a:ext cx="4396130" cy="2262158"/>
          </a:xfrm>
          <a:prstGeom prst="rect">
            <a:avLst/>
          </a:prstGeom>
          <a:noFill/>
        </p:spPr>
        <p:txBody>
          <a:bodyPr wrap="square" rtlCol="0">
            <a:spAutoFit/>
          </a:bodyPr>
          <a:lstStyle/>
          <a:p>
            <a:r>
              <a:rPr lang="en-US" sz="1400" b="1" dirty="0"/>
              <a:t>Suggested Platform Line: INSTAGRAM/TWITTER</a:t>
            </a:r>
          </a:p>
          <a:p>
            <a:r>
              <a:rPr lang="en-US" sz="1400" dirty="0">
                <a:latin typeface="Calibri" panose="020F0502020204030204" pitchFamily="34" charset="0"/>
                <a:cs typeface="Calibri" panose="020F0502020204030204" pitchFamily="34" charset="0"/>
              </a:rPr>
              <a:t>We’re down to the wire and we need you to be counted in the 2020 Census.  Your responses to the #2020Census are confidential and protected by law. Complete the census now before time runs out.  </a:t>
            </a:r>
          </a:p>
          <a:p>
            <a:r>
              <a:rPr lang="en-US" sz="1400" dirty="0">
                <a:latin typeface="Calibri" panose="020F0502020204030204" pitchFamily="34" charset="0"/>
                <a:cs typeface="Calibri" panose="020F0502020204030204" pitchFamily="34" charset="0"/>
              </a:rPr>
              <a:t>Visit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to respond online or call 1-844-330-2020 to respond by phone. #2020Census #GAcounts</a:t>
            </a:r>
          </a:p>
          <a:p>
            <a:endParaRPr lang="en-US" sz="1400" b="1" dirty="0"/>
          </a:p>
          <a:p>
            <a:pPr algn="l"/>
            <a:endParaRPr lang="en-US" sz="1500" dirty="0">
              <a:latin typeface="+mj-lt"/>
            </a:endParaRPr>
          </a:p>
        </p:txBody>
      </p:sp>
      <p:pic>
        <p:nvPicPr>
          <p:cNvPr id="5" name="Picture 4" descr="A photo of David Johns from the National Black Justice Coalition, with text encouraging census participation.">
            <a:extLst>
              <a:ext uri="{FF2B5EF4-FFF2-40B4-BE49-F238E27FC236}">
                <a16:creationId xmlns:a16="http://schemas.microsoft.com/office/drawing/2014/main" id="{56CABD37-F9A0-4A96-B5F6-7DC3094E0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06" y="1196075"/>
            <a:ext cx="3067031" cy="3067031"/>
          </a:xfrm>
          <a:prstGeom prst="rect">
            <a:avLst/>
          </a:prstGeom>
        </p:spPr>
      </p:pic>
    </p:spTree>
    <p:extLst>
      <p:ext uri="{BB962C8B-B14F-4D97-AF65-F5344CB8AC3E}">
        <p14:creationId xmlns:p14="http://schemas.microsoft.com/office/powerpoint/2010/main" val="160854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Georgia, Today is the LAST DAY				9/30</a:t>
            </a:r>
          </a:p>
        </p:txBody>
      </p:sp>
      <p:sp>
        <p:nvSpPr>
          <p:cNvPr id="5" name="Text Placeholder 4">
            <a:extLst>
              <a:ext uri="{FF2B5EF4-FFF2-40B4-BE49-F238E27FC236}">
                <a16:creationId xmlns:a16="http://schemas.microsoft.com/office/drawing/2014/main" id="{018EF385-535C-7F46-9663-C37D10033074}"/>
              </a:ext>
            </a:extLst>
          </p:cNvPr>
          <p:cNvSpPr>
            <a:spLocks noGrp="1"/>
          </p:cNvSpPr>
          <p:nvPr>
            <p:ph type="body" sz="quarter" idx="12"/>
          </p:nvPr>
        </p:nvSpPr>
        <p:spPr>
          <a:xfrm>
            <a:off x="5849991" y="1461448"/>
            <a:ext cx="5471726" cy="4802955"/>
          </a:xfrm>
        </p:spPr>
        <p:txBody>
          <a:bodyPr/>
          <a:lstStyle/>
          <a:p>
            <a:r>
              <a:rPr lang="en-US" sz="1400" b="1" dirty="0"/>
              <a:t>Suggested Platform: FACEBOOK/NEXTDOOR/EMAIL</a:t>
            </a:r>
          </a:p>
          <a:p>
            <a:r>
              <a:rPr lang="en-US" sz="1400" b="1" dirty="0"/>
              <a:t>Suggested copy:</a:t>
            </a:r>
          </a:p>
          <a:p>
            <a:r>
              <a:rPr lang="en-US" sz="1400" dirty="0">
                <a:latin typeface="Calibri" panose="020F0502020204030204" pitchFamily="34" charset="0"/>
                <a:cs typeface="Calibri" panose="020F0502020204030204" pitchFamily="34" charset="0"/>
              </a:rPr>
              <a:t>Georgia, today is the last day to self-respond to the 2020 Census and get the resources we need!  Please complete the 2020 Census TODAY at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or by calling 1-844-330-2020 to respond by phone.</a:t>
            </a:r>
          </a:p>
          <a:p>
            <a:r>
              <a:rPr lang="en-US" sz="1400" b="0" i="0" dirty="0">
                <a:solidFill>
                  <a:srgbClr val="000000"/>
                </a:solidFill>
                <a:effectLst/>
                <a:latin typeface="Calibri" panose="020F0502020204030204" pitchFamily="34" charset="0"/>
                <a:cs typeface="Calibri" panose="020F0502020204030204" pitchFamily="34" charset="0"/>
              </a:rPr>
              <a:t>To ensure everyone in Georgia is counted, Census takers are currently knocking on doors and calling by phone to collect responses from households that have not self-responded. </a:t>
            </a:r>
          </a:p>
          <a:p>
            <a:r>
              <a:rPr lang="en-US" sz="1400" dirty="0">
                <a:latin typeface="Calibri" panose="020F0502020204030204" pitchFamily="34" charset="0"/>
                <a:cs typeface="Calibri" panose="020F0502020204030204" pitchFamily="34" charset="0"/>
              </a:rPr>
              <a:t>The Census Bureau is taking every precaution to make sure the community is counted safely, including wearing masks and keeping a safe distance.</a:t>
            </a:r>
            <a:endParaRPr lang="en-US" sz="1400" b="0" i="0" dirty="0">
              <a:solidFill>
                <a:srgbClr val="000000"/>
              </a:solidFill>
              <a:effectLst/>
              <a:latin typeface="Calibri" panose="020F0502020204030204" pitchFamily="34" charset="0"/>
              <a:cs typeface="Calibri" panose="020F0502020204030204" pitchFamily="34" charset="0"/>
            </a:endParaRPr>
          </a:p>
          <a:p>
            <a:pPr algn="l"/>
            <a:r>
              <a:rPr lang="en-US" sz="1400" b="0" i="0" dirty="0">
                <a:solidFill>
                  <a:srgbClr val="000000"/>
                </a:solidFill>
                <a:effectLst/>
                <a:latin typeface="Calibri" panose="020F0502020204030204" pitchFamily="34" charset="0"/>
                <a:cs typeface="Calibri" panose="020F0502020204030204" pitchFamily="34" charset="0"/>
              </a:rPr>
              <a:t>Cooperating with a census taker is safe and will help our community secure federal funds for Medicare, children’s health insurance, food assistance programs, roads and education, and so much more.</a:t>
            </a:r>
          </a:p>
          <a:p>
            <a:endParaRPr lang="en-US" sz="1400" b="1" dirty="0"/>
          </a:p>
          <a:p>
            <a:endParaRPr lang="en-US" dirty="0"/>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t>To save video, right-click and select “save media as.” Note: This video has audio. </a:t>
            </a:r>
          </a:p>
        </p:txBody>
      </p:sp>
      <p:sp>
        <p:nvSpPr>
          <p:cNvPr id="3" name="TextBox 2">
            <a:extLst>
              <a:ext uri="{FF2B5EF4-FFF2-40B4-BE49-F238E27FC236}">
                <a16:creationId xmlns:a16="http://schemas.microsoft.com/office/drawing/2014/main" id="{E16D394B-514C-40FD-86A8-A9A1FA72EF4D}"/>
              </a:ext>
            </a:extLst>
          </p:cNvPr>
          <p:cNvSpPr txBox="1"/>
          <p:nvPr/>
        </p:nvSpPr>
        <p:spPr>
          <a:xfrm>
            <a:off x="870283" y="4481260"/>
            <a:ext cx="4396130" cy="2046714"/>
          </a:xfrm>
          <a:prstGeom prst="rect">
            <a:avLst/>
          </a:prstGeom>
          <a:noFill/>
        </p:spPr>
        <p:txBody>
          <a:bodyPr wrap="square" rtlCol="0">
            <a:spAutoFit/>
          </a:bodyPr>
          <a:lstStyle/>
          <a:p>
            <a:r>
              <a:rPr lang="en-US" sz="1400" b="1" dirty="0"/>
              <a:t>Suggested Platform Line: INSTAGRAM/TWITTER</a:t>
            </a:r>
          </a:p>
          <a:p>
            <a:r>
              <a:rPr lang="en-US" sz="1400" dirty="0">
                <a:latin typeface="Calibri" panose="020F0502020204030204" pitchFamily="34" charset="0"/>
                <a:cs typeface="Calibri" panose="020F0502020204030204" pitchFamily="34" charset="0"/>
              </a:rPr>
              <a:t>Georgia, today is the last day to self-respond to the 2020 Census and get the resources we need!  Please complete the 2020 Census TODAY at </a:t>
            </a:r>
            <a:r>
              <a:rPr lang="en-US" sz="1400" dirty="0">
                <a:latin typeface="Calibri" panose="020F0502020204030204" pitchFamily="34" charset="0"/>
                <a:cs typeface="Calibri" panose="020F0502020204030204" pitchFamily="34" charset="0"/>
                <a:hlinkClick r:id="rId3"/>
              </a:rPr>
              <a:t>www.my2020census.gov</a:t>
            </a:r>
            <a:r>
              <a:rPr lang="en-US" sz="1400" dirty="0">
                <a:latin typeface="Calibri" panose="020F0502020204030204" pitchFamily="34" charset="0"/>
                <a:cs typeface="Calibri" panose="020F0502020204030204" pitchFamily="34" charset="0"/>
              </a:rPr>
              <a:t> or by calling 1-844-330-2020 to respond by phone. #2020Census #GAcounts</a:t>
            </a:r>
          </a:p>
          <a:p>
            <a:endParaRPr lang="en-US" sz="1400" dirty="0">
              <a:latin typeface="Calibri" panose="020F0502020204030204" pitchFamily="34" charset="0"/>
              <a:cs typeface="Calibri" panose="020F0502020204030204" pitchFamily="34" charset="0"/>
            </a:endParaRPr>
          </a:p>
          <a:p>
            <a:endParaRPr lang="en-US" sz="1400" b="1" dirty="0"/>
          </a:p>
          <a:p>
            <a:pPr algn="l"/>
            <a:endParaRPr lang="en-US" sz="1500" dirty="0">
              <a:latin typeface="+mj-lt"/>
            </a:endParaRPr>
          </a:p>
        </p:txBody>
      </p:sp>
      <p:pic>
        <p:nvPicPr>
          <p:cNvPr id="7" name="Picture 6" descr="A photo of a masked census taker filling out data on her mobile device with text about census safety.">
            <a:extLst>
              <a:ext uri="{FF2B5EF4-FFF2-40B4-BE49-F238E27FC236}">
                <a16:creationId xmlns:a16="http://schemas.microsoft.com/office/drawing/2014/main" id="{BAC095F3-273E-461F-996B-C97753D3B3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5134" y="1069571"/>
            <a:ext cx="3392624" cy="3392624"/>
          </a:xfrm>
          <a:prstGeom prst="rect">
            <a:avLst/>
          </a:prstGeom>
        </p:spPr>
      </p:pic>
    </p:spTree>
    <p:extLst>
      <p:ext uri="{BB962C8B-B14F-4D97-AF65-F5344CB8AC3E}">
        <p14:creationId xmlns:p14="http://schemas.microsoft.com/office/powerpoint/2010/main" val="216628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9BFE3D-C5BF-4102-B9F3-06056D11EF0C}"/>
              </a:ext>
            </a:extLst>
          </p:cNvPr>
          <p:cNvSpPr>
            <a:spLocks noGrp="1"/>
          </p:cNvSpPr>
          <p:nvPr>
            <p:ph type="body" idx="12"/>
          </p:nvPr>
        </p:nvSpPr>
        <p:spPr/>
        <p:txBody>
          <a:bodyPr/>
          <a:lstStyle/>
          <a:p>
            <a:r>
              <a:rPr lang="en-US" dirty="0"/>
              <a:t>Day by Day topics to post</a:t>
            </a:r>
          </a:p>
        </p:txBody>
      </p:sp>
      <p:sp>
        <p:nvSpPr>
          <p:cNvPr id="3" name="Title 2">
            <a:extLst>
              <a:ext uri="{FF2B5EF4-FFF2-40B4-BE49-F238E27FC236}">
                <a16:creationId xmlns:a16="http://schemas.microsoft.com/office/drawing/2014/main" id="{94F5F7A2-242D-4F3B-A71E-5676B139F9BE}"/>
              </a:ext>
            </a:extLst>
          </p:cNvPr>
          <p:cNvSpPr>
            <a:spLocks noGrp="1"/>
          </p:cNvSpPr>
          <p:nvPr>
            <p:ph type="ctrTitle"/>
          </p:nvPr>
        </p:nvSpPr>
        <p:spPr/>
        <p:txBody>
          <a:bodyPr/>
          <a:lstStyle/>
          <a:p>
            <a:r>
              <a:rPr lang="en-US" dirty="0"/>
              <a:t>Social Media Messaging Calendar</a:t>
            </a:r>
          </a:p>
        </p:txBody>
      </p:sp>
    </p:spTree>
    <p:extLst>
      <p:ext uri="{BB962C8B-B14F-4D97-AF65-F5344CB8AC3E}">
        <p14:creationId xmlns:p14="http://schemas.microsoft.com/office/powerpoint/2010/main" val="117408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BEE099A-8562-47CA-944D-F82EDDAC5192}" type="slidenum">
              <a:rPr lang="en-US" smtClean="0"/>
              <a:pPr/>
              <a:t>3</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19583386"/>
              </p:ext>
            </p:extLst>
          </p:nvPr>
        </p:nvGraphicFramePr>
        <p:xfrm>
          <a:off x="198118" y="1252728"/>
          <a:ext cx="11795763" cy="4704080"/>
        </p:xfrm>
        <a:graphic>
          <a:graphicData uri="http://schemas.openxmlformats.org/drawingml/2006/table">
            <a:tbl>
              <a:tblPr firstRow="1" bandRow="1">
                <a:tableStyleId>{5C22544A-7EE6-4342-B048-85BDC9FD1C3A}</a:tableStyleId>
              </a:tblPr>
              <a:tblGrid>
                <a:gridCol w="1685109">
                  <a:extLst>
                    <a:ext uri="{9D8B030D-6E8A-4147-A177-3AD203B41FA5}">
                      <a16:colId xmlns:a16="http://schemas.microsoft.com/office/drawing/2014/main" val="1832467505"/>
                    </a:ext>
                  </a:extLst>
                </a:gridCol>
                <a:gridCol w="1685109">
                  <a:extLst>
                    <a:ext uri="{9D8B030D-6E8A-4147-A177-3AD203B41FA5}">
                      <a16:colId xmlns:a16="http://schemas.microsoft.com/office/drawing/2014/main" val="740610193"/>
                    </a:ext>
                  </a:extLst>
                </a:gridCol>
                <a:gridCol w="1685109">
                  <a:extLst>
                    <a:ext uri="{9D8B030D-6E8A-4147-A177-3AD203B41FA5}">
                      <a16:colId xmlns:a16="http://schemas.microsoft.com/office/drawing/2014/main" val="620244499"/>
                    </a:ext>
                  </a:extLst>
                </a:gridCol>
                <a:gridCol w="1685109">
                  <a:extLst>
                    <a:ext uri="{9D8B030D-6E8A-4147-A177-3AD203B41FA5}">
                      <a16:colId xmlns:a16="http://schemas.microsoft.com/office/drawing/2014/main" val="1830972145"/>
                    </a:ext>
                  </a:extLst>
                </a:gridCol>
                <a:gridCol w="1685109">
                  <a:extLst>
                    <a:ext uri="{9D8B030D-6E8A-4147-A177-3AD203B41FA5}">
                      <a16:colId xmlns:a16="http://schemas.microsoft.com/office/drawing/2014/main" val="2531817677"/>
                    </a:ext>
                  </a:extLst>
                </a:gridCol>
                <a:gridCol w="1685109">
                  <a:extLst>
                    <a:ext uri="{9D8B030D-6E8A-4147-A177-3AD203B41FA5}">
                      <a16:colId xmlns:a16="http://schemas.microsoft.com/office/drawing/2014/main" val="1451317091"/>
                    </a:ext>
                  </a:extLst>
                </a:gridCol>
                <a:gridCol w="1685109">
                  <a:extLst>
                    <a:ext uri="{9D8B030D-6E8A-4147-A177-3AD203B41FA5}">
                      <a16:colId xmlns:a16="http://schemas.microsoft.com/office/drawing/2014/main" val="3098609023"/>
                    </a:ext>
                  </a:extLst>
                </a:gridCol>
              </a:tblGrid>
              <a:tr h="370840">
                <a:tc>
                  <a:txBody>
                    <a:bodyPr/>
                    <a:lstStyle/>
                    <a:p>
                      <a:pPr algn="ctr"/>
                      <a:r>
                        <a:rPr lang="en-US" sz="1400" dirty="0">
                          <a:latin typeface="Calibri" panose="020F0502020204030204" pitchFamily="34" charset="0"/>
                          <a:cs typeface="Calibri" panose="020F0502020204030204" pitchFamily="34" charset="0"/>
                        </a:rPr>
                        <a:t>SUNDAY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MONDAY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TUESDAY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WEDNESDAY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THURSDAY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FRIDAY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tc>
                  <a:txBody>
                    <a:bodyPr/>
                    <a:lstStyle/>
                    <a:p>
                      <a:pPr algn="ctr"/>
                      <a:r>
                        <a:rPr lang="en-US" sz="1400" dirty="0">
                          <a:latin typeface="Calibri" panose="020F0502020204030204" pitchFamily="34" charset="0"/>
                          <a:cs typeface="Calibri" panose="020F0502020204030204" pitchFamily="34" charset="0"/>
                        </a:rPr>
                        <a:t>SATURDAY</a:t>
                      </a:r>
                    </a:p>
                  </a:txBody>
                  <a:tcPr anchor="ctr">
                    <a:lnB w="12700" cap="flat" cmpd="sng" algn="ctr">
                      <a:solidFill>
                        <a:schemeClr val="bg1">
                          <a:lumMod val="8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230337808"/>
                  </a:ext>
                </a:extLst>
              </a:tr>
              <a:tr h="274320">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55291720"/>
                  </a:ext>
                </a:extLst>
              </a:tr>
              <a:tr h="548640">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pattFill prst="wdUpDiag">
                      <a:fgClr>
                        <a:srgbClr val="CAD1DC"/>
                      </a:fgClr>
                      <a:bgClr>
                        <a:schemeClr val="bg1"/>
                      </a:bgClr>
                    </a:patt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pattFill prst="wdUpDiag">
                      <a:fgClr>
                        <a:srgbClr val="CAD1DC"/>
                      </a:fgClr>
                      <a:bgClr>
                        <a:schemeClr val="bg1"/>
                      </a:bgClr>
                    </a:patt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pattFill prst="wdUpDiag">
                      <a:fgClr>
                        <a:srgbClr val="CAD1DC"/>
                      </a:fgClr>
                      <a:bgClr>
                        <a:schemeClr val="bg1"/>
                      </a:bgClr>
                    </a:patt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46778388"/>
                  </a:ext>
                </a:extLst>
              </a:tr>
              <a:tr h="274320">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94890179"/>
                  </a:ext>
                </a:extLst>
              </a:tr>
              <a:tr h="548640">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9385628"/>
                  </a:ext>
                </a:extLst>
              </a:tr>
              <a:tr h="274320">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9/16</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9/17</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9/18</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9/19</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311196401"/>
                  </a:ext>
                </a:extLst>
              </a:tr>
              <a:tr h="548640">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3731001"/>
                  </a:ext>
                </a:extLst>
              </a:tr>
              <a:tr h="370840">
                <a:tc>
                  <a:txBody>
                    <a:bodyPr/>
                    <a:lstStyle/>
                    <a:p>
                      <a:pPr algn="ctr"/>
                      <a:r>
                        <a:rPr lang="en-US" sz="1400" b="1" dirty="0">
                          <a:latin typeface="Calibri" panose="020F0502020204030204" pitchFamily="34" charset="0"/>
                          <a:cs typeface="Calibri" panose="020F0502020204030204" pitchFamily="34" charset="0"/>
                        </a:rPr>
                        <a:t>9/20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9/21</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9/22</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9/23</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9/24</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9/25</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9/26</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34993411"/>
                  </a:ext>
                </a:extLst>
              </a:tr>
              <a:tr h="548640">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8813949"/>
                  </a:ext>
                </a:extLst>
              </a:tr>
              <a:tr h="274320">
                <a:tc>
                  <a:txBody>
                    <a:bodyPr/>
                    <a:lstStyle/>
                    <a:p>
                      <a:pPr algn="ctr"/>
                      <a:r>
                        <a:rPr lang="en-US" sz="1400" b="1" dirty="0">
                          <a:latin typeface="Calibri" panose="020F0502020204030204" pitchFamily="34" charset="0"/>
                          <a:cs typeface="Calibri" panose="020F0502020204030204" pitchFamily="34" charset="0"/>
                        </a:rPr>
                        <a:t>9/27</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9/28</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9/29</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400" b="1" dirty="0">
                          <a:latin typeface="Calibri" panose="020F0502020204030204" pitchFamily="34" charset="0"/>
                          <a:cs typeface="Calibri" panose="020F0502020204030204" pitchFamily="34" charset="0"/>
                        </a:rPr>
                        <a:t>9/30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400" b="1"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00683625"/>
                  </a:ext>
                </a:extLst>
              </a:tr>
              <a:tr h="548640">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pattFill prst="wdUpDiag">
                      <a:fgClr>
                        <a:srgbClr val="CAD1DC"/>
                      </a:fgClr>
                      <a:bgClr>
                        <a:schemeClr val="bg1"/>
                      </a:bgClr>
                    </a:pattFill>
                  </a:tcPr>
                </a:tc>
                <a:tc>
                  <a:txBody>
                    <a:bodyPr/>
                    <a:lstStyle/>
                    <a:p>
                      <a:pPr algn="ctr"/>
                      <a:endParaRPr lang="en-US" sz="1600" dirty="0">
                        <a:latin typeface="Calibri" panose="020F0502020204030204" pitchFamily="34" charset="0"/>
                        <a:cs typeface="Calibri" panose="020F05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pattFill prst="wdUpDiag">
                      <a:fgClr>
                        <a:srgbClr val="CAD1DC"/>
                      </a:fgClr>
                      <a:bgClr>
                        <a:schemeClr val="bg1"/>
                      </a:bgClr>
                    </a:pattFill>
                  </a:tcPr>
                </a:tc>
                <a:extLst>
                  <a:ext uri="{0D108BD9-81ED-4DB2-BD59-A6C34878D82A}">
                    <a16:rowId xmlns:a16="http://schemas.microsoft.com/office/drawing/2014/main" val="285934470"/>
                  </a:ext>
                </a:extLst>
              </a:tr>
            </a:tbl>
          </a:graphicData>
        </a:graphic>
      </p:graphicFrame>
      <p:sp>
        <p:nvSpPr>
          <p:cNvPr id="4" name="Title 3">
            <a:extLst>
              <a:ext uri="{FF2B5EF4-FFF2-40B4-BE49-F238E27FC236}">
                <a16:creationId xmlns:a16="http://schemas.microsoft.com/office/drawing/2014/main" id="{7FB9C40E-954B-45B0-834E-9FA741175830}"/>
              </a:ext>
            </a:extLst>
          </p:cNvPr>
          <p:cNvSpPr txBox="1">
            <a:spLocks/>
          </p:cNvSpPr>
          <p:nvPr/>
        </p:nvSpPr>
        <p:spPr>
          <a:xfrm>
            <a:off x="321469" y="379904"/>
            <a:ext cx="10707189" cy="717159"/>
          </a:xfrm>
          <a:prstGeom prst="rect">
            <a:avLst/>
          </a:prstGeom>
        </p:spPr>
        <p:txBody>
          <a:bodyPr/>
          <a:lstStyle>
            <a:lvl1pPr algn="l" defTabSz="914400" rtl="0" eaLnBrk="1" latinLnBrk="0" hangingPunct="1">
              <a:lnSpc>
                <a:spcPct val="90000"/>
              </a:lnSpc>
              <a:spcBef>
                <a:spcPct val="0"/>
              </a:spcBef>
              <a:buNone/>
              <a:defRPr sz="4800" b="1" kern="1200">
                <a:solidFill>
                  <a:srgbClr val="215493"/>
                </a:solidFill>
                <a:latin typeface="Century Gothic" panose="020B0502020202020204" pitchFamily="34" charset="0"/>
                <a:ea typeface="+mj-ea"/>
                <a:cs typeface="+mj-cs"/>
              </a:defRPr>
            </a:lvl1pPr>
          </a:lstStyle>
          <a:p>
            <a:r>
              <a:rPr lang="en-US" sz="4400" dirty="0"/>
              <a:t>SEPTEMBER 2020- FINAL PUSH</a:t>
            </a:r>
          </a:p>
        </p:txBody>
      </p:sp>
      <p:sp>
        <p:nvSpPr>
          <p:cNvPr id="8" name="Rectangle 7">
            <a:extLst>
              <a:ext uri="{FF2B5EF4-FFF2-40B4-BE49-F238E27FC236}">
                <a16:creationId xmlns:a16="http://schemas.microsoft.com/office/drawing/2014/main" id="{612800B0-C660-4DCF-8625-4A182746E8F2}"/>
              </a:ext>
            </a:extLst>
          </p:cNvPr>
          <p:cNvSpPr/>
          <p:nvPr/>
        </p:nvSpPr>
        <p:spPr>
          <a:xfrm>
            <a:off x="8624787" y="3651884"/>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Sound the Alarm!</a:t>
            </a:r>
          </a:p>
        </p:txBody>
      </p:sp>
      <p:sp>
        <p:nvSpPr>
          <p:cNvPr id="9" name="Rectangle 8">
            <a:extLst>
              <a:ext uri="{FF2B5EF4-FFF2-40B4-BE49-F238E27FC236}">
                <a16:creationId xmlns:a16="http://schemas.microsoft.com/office/drawing/2014/main" id="{612800B0-C660-4DCF-8625-4A182746E8F2}"/>
              </a:ext>
            </a:extLst>
          </p:cNvPr>
          <p:cNvSpPr/>
          <p:nvPr/>
        </p:nvSpPr>
        <p:spPr>
          <a:xfrm>
            <a:off x="8624787" y="4564452"/>
            <a:ext cx="1676963" cy="48255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YOUR Future is Calling</a:t>
            </a:r>
          </a:p>
        </p:txBody>
      </p:sp>
      <p:sp>
        <p:nvSpPr>
          <p:cNvPr id="14" name="Rectangle 13">
            <a:extLst>
              <a:ext uri="{FF2B5EF4-FFF2-40B4-BE49-F238E27FC236}">
                <a16:creationId xmlns:a16="http://schemas.microsoft.com/office/drawing/2014/main" id="{612800B0-C660-4DCF-8625-4A182746E8F2}"/>
              </a:ext>
            </a:extLst>
          </p:cNvPr>
          <p:cNvSpPr/>
          <p:nvPr/>
        </p:nvSpPr>
        <p:spPr>
          <a:xfrm>
            <a:off x="3550587" y="4563529"/>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Time Is Running Out</a:t>
            </a:r>
          </a:p>
        </p:txBody>
      </p:sp>
      <p:sp>
        <p:nvSpPr>
          <p:cNvPr id="16" name="Rectangle 15">
            <a:extLst>
              <a:ext uri="{FF2B5EF4-FFF2-40B4-BE49-F238E27FC236}">
                <a16:creationId xmlns:a16="http://schemas.microsoft.com/office/drawing/2014/main" id="{2D18A964-08F2-42BC-BCB1-BE54BA93D93D}"/>
              </a:ext>
            </a:extLst>
          </p:cNvPr>
          <p:cNvSpPr/>
          <p:nvPr/>
        </p:nvSpPr>
        <p:spPr>
          <a:xfrm>
            <a:off x="3565233" y="5422392"/>
            <a:ext cx="1676962" cy="1828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Confidentiality</a:t>
            </a:r>
          </a:p>
        </p:txBody>
      </p:sp>
      <p:sp>
        <p:nvSpPr>
          <p:cNvPr id="21" name="Rectangle 20">
            <a:extLst>
              <a:ext uri="{FF2B5EF4-FFF2-40B4-BE49-F238E27FC236}">
                <a16:creationId xmlns:a16="http://schemas.microsoft.com/office/drawing/2014/main" id="{39611593-B3E5-44C6-A973-B16D98B33EB6}"/>
              </a:ext>
            </a:extLst>
          </p:cNvPr>
          <p:cNvSpPr/>
          <p:nvPr/>
        </p:nvSpPr>
        <p:spPr>
          <a:xfrm>
            <a:off x="5272843" y="6316316"/>
            <a:ext cx="1737360" cy="1828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Calibri" panose="020F0502020204030204" pitchFamily="34" charset="0"/>
                <a:cs typeface="Calibri" panose="020F0502020204030204" pitchFamily="34" charset="0"/>
              </a:rPr>
              <a:t>Post Content</a:t>
            </a:r>
          </a:p>
        </p:txBody>
      </p:sp>
      <p:sp>
        <p:nvSpPr>
          <p:cNvPr id="5" name="Rectangle 4">
            <a:extLst>
              <a:ext uri="{FF2B5EF4-FFF2-40B4-BE49-F238E27FC236}">
                <a16:creationId xmlns:a16="http://schemas.microsoft.com/office/drawing/2014/main" id="{DCEB9568-8698-4975-8F43-8195766ECB3B}"/>
              </a:ext>
            </a:extLst>
          </p:cNvPr>
          <p:cNvSpPr/>
          <p:nvPr/>
        </p:nvSpPr>
        <p:spPr>
          <a:xfrm>
            <a:off x="5242195" y="3651884"/>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Georgia Ranks 47</a:t>
            </a:r>
            <a:r>
              <a:rPr lang="en-US" sz="1200" baseline="30000" dirty="0">
                <a:solidFill>
                  <a:schemeClr val="bg1"/>
                </a:solidFill>
                <a:latin typeface="Calibri" panose="020F0502020204030204" pitchFamily="34" charset="0"/>
                <a:cs typeface="Calibri" panose="020F0502020204030204" pitchFamily="34" charset="0"/>
              </a:rPr>
              <a:t>th</a:t>
            </a:r>
            <a:r>
              <a:rPr lang="en-US" sz="1200" dirty="0">
                <a:solidFill>
                  <a:schemeClr val="bg1"/>
                </a:solidFill>
                <a:latin typeface="Calibri" panose="020F0502020204030204" pitchFamily="34" charset="0"/>
                <a:cs typeface="Calibri" panose="020F0502020204030204" pitchFamily="34" charset="0"/>
              </a:rPr>
              <a:t> in Census </a:t>
            </a:r>
            <a:r>
              <a:rPr lang="en-US" sz="1200" dirty="0" err="1">
                <a:solidFill>
                  <a:schemeClr val="bg1"/>
                </a:solidFill>
                <a:latin typeface="Calibri" panose="020F0502020204030204" pitchFamily="34" charset="0"/>
                <a:cs typeface="Calibri" panose="020F0502020204030204" pitchFamily="34" charset="0"/>
              </a:rPr>
              <a:t>Respose</a:t>
            </a:r>
            <a:endParaRPr lang="en-US" sz="1200"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BCD7425-03B1-45D4-9382-5B238B4EB117}"/>
              </a:ext>
            </a:extLst>
          </p:cNvPr>
          <p:cNvSpPr/>
          <p:nvPr/>
        </p:nvSpPr>
        <p:spPr>
          <a:xfrm>
            <a:off x="6933491" y="3655206"/>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The 2020 Census Affects You!</a:t>
            </a:r>
          </a:p>
        </p:txBody>
      </p:sp>
      <p:sp>
        <p:nvSpPr>
          <p:cNvPr id="11" name="Rectangle 10">
            <a:extLst>
              <a:ext uri="{FF2B5EF4-FFF2-40B4-BE49-F238E27FC236}">
                <a16:creationId xmlns:a16="http://schemas.microsoft.com/office/drawing/2014/main" id="{CB643038-C629-4D48-93A1-1DA4BFB004F1}"/>
              </a:ext>
            </a:extLst>
          </p:cNvPr>
          <p:cNvSpPr/>
          <p:nvPr/>
        </p:nvSpPr>
        <p:spPr>
          <a:xfrm>
            <a:off x="10291884" y="365714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Your Census Response is Safe</a:t>
            </a:r>
          </a:p>
        </p:txBody>
      </p:sp>
      <p:sp>
        <p:nvSpPr>
          <p:cNvPr id="12" name="Rectangle 11">
            <a:extLst>
              <a:ext uri="{FF2B5EF4-FFF2-40B4-BE49-F238E27FC236}">
                <a16:creationId xmlns:a16="http://schemas.microsoft.com/office/drawing/2014/main" id="{E2FE123A-0F76-4099-B4EB-992030D2A0E7}"/>
              </a:ext>
            </a:extLst>
          </p:cNvPr>
          <p:cNvSpPr/>
          <p:nvPr/>
        </p:nvSpPr>
        <p:spPr>
          <a:xfrm>
            <a:off x="182639" y="455919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Your Census Response Matters</a:t>
            </a:r>
          </a:p>
        </p:txBody>
      </p:sp>
      <p:sp>
        <p:nvSpPr>
          <p:cNvPr id="13" name="Rectangle 12">
            <a:extLst>
              <a:ext uri="{FF2B5EF4-FFF2-40B4-BE49-F238E27FC236}">
                <a16:creationId xmlns:a16="http://schemas.microsoft.com/office/drawing/2014/main" id="{F826B84D-5D9B-4EE8-BDBC-FA29379318E9}"/>
              </a:ext>
            </a:extLst>
          </p:cNvPr>
          <p:cNvSpPr/>
          <p:nvPr/>
        </p:nvSpPr>
        <p:spPr>
          <a:xfrm>
            <a:off x="1873935" y="457211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Georgia Could Lose Billions</a:t>
            </a:r>
          </a:p>
        </p:txBody>
      </p:sp>
      <p:sp>
        <p:nvSpPr>
          <p:cNvPr id="17" name="Rectangle 16">
            <a:extLst>
              <a:ext uri="{FF2B5EF4-FFF2-40B4-BE49-F238E27FC236}">
                <a16:creationId xmlns:a16="http://schemas.microsoft.com/office/drawing/2014/main" id="{A28A4D77-8963-476D-BF12-6FE09DFA7614}"/>
              </a:ext>
            </a:extLst>
          </p:cNvPr>
          <p:cNvSpPr/>
          <p:nvPr/>
        </p:nvSpPr>
        <p:spPr>
          <a:xfrm>
            <a:off x="5246973" y="455919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The Census Affects Business Decisions</a:t>
            </a:r>
          </a:p>
        </p:txBody>
      </p:sp>
      <p:sp>
        <p:nvSpPr>
          <p:cNvPr id="31" name="Rectangle 30">
            <a:extLst>
              <a:ext uri="{FF2B5EF4-FFF2-40B4-BE49-F238E27FC236}">
                <a16:creationId xmlns:a16="http://schemas.microsoft.com/office/drawing/2014/main" id="{9A79AD25-06A6-4ADB-AF92-CB09BB1A7326}"/>
              </a:ext>
            </a:extLst>
          </p:cNvPr>
          <p:cNvSpPr/>
          <p:nvPr/>
        </p:nvSpPr>
        <p:spPr>
          <a:xfrm>
            <a:off x="6935880" y="455919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Time is Running Out for Georgia</a:t>
            </a:r>
          </a:p>
        </p:txBody>
      </p:sp>
      <p:sp>
        <p:nvSpPr>
          <p:cNvPr id="33" name="Rectangle 32">
            <a:extLst>
              <a:ext uri="{FF2B5EF4-FFF2-40B4-BE49-F238E27FC236}">
                <a16:creationId xmlns:a16="http://schemas.microsoft.com/office/drawing/2014/main" id="{4A9A36D7-7202-4F70-9A8F-C3FE9FB6FEB1}"/>
              </a:ext>
            </a:extLst>
          </p:cNvPr>
          <p:cNvSpPr/>
          <p:nvPr/>
        </p:nvSpPr>
        <p:spPr>
          <a:xfrm>
            <a:off x="10291883" y="4559193"/>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Engaging with a Census Taker is Safe</a:t>
            </a:r>
          </a:p>
        </p:txBody>
      </p:sp>
      <p:sp>
        <p:nvSpPr>
          <p:cNvPr id="35" name="Rectangle 34">
            <a:extLst>
              <a:ext uri="{FF2B5EF4-FFF2-40B4-BE49-F238E27FC236}">
                <a16:creationId xmlns:a16="http://schemas.microsoft.com/office/drawing/2014/main" id="{4E01701D-02A1-4E20-A591-3AEB7468A85C}"/>
              </a:ext>
            </a:extLst>
          </p:cNvPr>
          <p:cNvSpPr/>
          <p:nvPr/>
        </p:nvSpPr>
        <p:spPr>
          <a:xfrm>
            <a:off x="182640" y="5410026"/>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A lot of Money is at Stake</a:t>
            </a:r>
          </a:p>
        </p:txBody>
      </p:sp>
      <p:sp>
        <p:nvSpPr>
          <p:cNvPr id="37" name="Rectangle 36">
            <a:extLst>
              <a:ext uri="{FF2B5EF4-FFF2-40B4-BE49-F238E27FC236}">
                <a16:creationId xmlns:a16="http://schemas.microsoft.com/office/drawing/2014/main" id="{5982ED92-9F8F-46FF-A942-E402A56829E5}"/>
              </a:ext>
            </a:extLst>
          </p:cNvPr>
          <p:cNvSpPr/>
          <p:nvPr/>
        </p:nvSpPr>
        <p:spPr>
          <a:xfrm>
            <a:off x="1859603" y="5410026"/>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Your Responses Matter</a:t>
            </a:r>
          </a:p>
        </p:txBody>
      </p:sp>
      <p:sp>
        <p:nvSpPr>
          <p:cNvPr id="39" name="Rectangle 38">
            <a:extLst>
              <a:ext uri="{FF2B5EF4-FFF2-40B4-BE49-F238E27FC236}">
                <a16:creationId xmlns:a16="http://schemas.microsoft.com/office/drawing/2014/main" id="{4DCEFAC8-0B2A-4DAF-B6BF-CFDE0FC1AF3F}"/>
              </a:ext>
            </a:extLst>
          </p:cNvPr>
          <p:cNvSpPr/>
          <p:nvPr/>
        </p:nvSpPr>
        <p:spPr>
          <a:xfrm>
            <a:off x="5272843" y="5422392"/>
            <a:ext cx="1676963"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Georgia, Today is the Last Day</a:t>
            </a:r>
          </a:p>
        </p:txBody>
      </p:sp>
    </p:spTree>
    <p:extLst>
      <p:ext uri="{BB962C8B-B14F-4D97-AF65-F5344CB8AC3E}">
        <p14:creationId xmlns:p14="http://schemas.microsoft.com/office/powerpoint/2010/main" val="42273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0785-23C7-4CFD-80DE-3CDCED88D8BB}"/>
              </a:ext>
            </a:extLst>
          </p:cNvPr>
          <p:cNvSpPr>
            <a:spLocks noGrp="1"/>
          </p:cNvSpPr>
          <p:nvPr>
            <p:ph type="ctrTitle"/>
          </p:nvPr>
        </p:nvSpPr>
        <p:spPr>
          <a:xfrm>
            <a:off x="975519" y="2026329"/>
            <a:ext cx="10240965" cy="1655762"/>
          </a:xfrm>
        </p:spPr>
        <p:txBody>
          <a:bodyPr/>
          <a:lstStyle/>
          <a:p>
            <a:r>
              <a:rPr lang="en-US" dirty="0"/>
              <a:t>Social Media Content</a:t>
            </a:r>
          </a:p>
        </p:txBody>
      </p:sp>
      <p:sp>
        <p:nvSpPr>
          <p:cNvPr id="4" name="Text Placeholder 3">
            <a:extLst>
              <a:ext uri="{FF2B5EF4-FFF2-40B4-BE49-F238E27FC236}">
                <a16:creationId xmlns:a16="http://schemas.microsoft.com/office/drawing/2014/main" id="{CEC315F6-B468-4A6E-B572-721965C469F0}"/>
              </a:ext>
            </a:extLst>
          </p:cNvPr>
          <p:cNvSpPr>
            <a:spLocks noGrp="1"/>
          </p:cNvSpPr>
          <p:nvPr>
            <p:ph type="body" idx="12"/>
          </p:nvPr>
        </p:nvSpPr>
        <p:spPr>
          <a:xfrm>
            <a:off x="1917526" y="3809914"/>
            <a:ext cx="8304756" cy="1075236"/>
          </a:xfrm>
        </p:spPr>
        <p:txBody>
          <a:bodyPr/>
          <a:lstStyle/>
          <a:p>
            <a:pPr algn="ctr"/>
            <a:r>
              <a:rPr lang="en-US" dirty="0"/>
              <a:t>All assets on slides 5-20 are organized chronologically </a:t>
            </a:r>
            <a:endParaRPr lang="en-US" dirty="0">
              <a:highlight>
                <a:srgbClr val="FFFF00"/>
              </a:highlight>
            </a:endParaRPr>
          </a:p>
        </p:txBody>
      </p:sp>
    </p:spTree>
    <p:extLst>
      <p:ext uri="{BB962C8B-B14F-4D97-AF65-F5344CB8AC3E}">
        <p14:creationId xmlns:p14="http://schemas.microsoft.com/office/powerpoint/2010/main" val="3379755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3600" dirty="0"/>
              <a:t>Georgia ranks 47</a:t>
            </a:r>
            <a:r>
              <a:rPr lang="en-US" sz="3600" baseline="30000" dirty="0"/>
              <a:t>th</a:t>
            </a:r>
            <a:r>
              <a:rPr lang="en-US" sz="3600" dirty="0"/>
              <a:t> in Total Census Response    9/16</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617823" y="1114309"/>
            <a:ext cx="5696307" cy="4754038"/>
          </a:xfrm>
        </p:spPr>
        <p:txBody>
          <a:bodyPr/>
          <a:lstStyle/>
          <a:p>
            <a:endParaRPr lang="en-US" sz="1400" dirty="0"/>
          </a:p>
          <a:p>
            <a:r>
              <a:rPr lang="en-US" sz="1400" b="1" dirty="0"/>
              <a:t>Suggested Platform: FACEBOOK/NEXTDOOR/EMAIL</a:t>
            </a:r>
          </a:p>
          <a:p>
            <a:r>
              <a:rPr lang="en-US" sz="1400" b="1" dirty="0"/>
              <a:t>Suggested copy:</a:t>
            </a:r>
          </a:p>
          <a:p>
            <a:r>
              <a:rPr lang="en-US" sz="1400" dirty="0"/>
              <a:t>Hello, fellow </a:t>
            </a:r>
            <a:r>
              <a:rPr lang="en-US" sz="1400" dirty="0">
                <a:solidFill>
                  <a:srgbClr val="FF0000"/>
                </a:solidFill>
              </a:rPr>
              <a:t>[City/County/</a:t>
            </a:r>
            <a:r>
              <a:rPr lang="en-US" sz="1400" dirty="0"/>
              <a:t>Georgia</a:t>
            </a:r>
            <a:r>
              <a:rPr lang="en-US" sz="1400" dirty="0">
                <a:solidFill>
                  <a:srgbClr val="FF0000"/>
                </a:solidFill>
              </a:rPr>
              <a:t>] </a:t>
            </a:r>
            <a:r>
              <a:rPr lang="en-US" sz="1400" dirty="0"/>
              <a:t>residents! Georgia is in a state of emergency with regard to the 2020 Census.  There are a number of households in Georgia that have yet to participate in the 2020 Census.</a:t>
            </a:r>
          </a:p>
          <a:p>
            <a:r>
              <a:rPr lang="en-US" sz="1400" dirty="0"/>
              <a:t>Billions of dollars are on the line and </a:t>
            </a:r>
            <a:r>
              <a:rPr lang="en-US" sz="1400" dirty="0">
                <a:solidFill>
                  <a:srgbClr val="FF0000"/>
                </a:solidFill>
              </a:rPr>
              <a:t>[City/County/</a:t>
            </a:r>
            <a:r>
              <a:rPr lang="en-US" sz="1400" dirty="0"/>
              <a:t>Georgia</a:t>
            </a:r>
            <a:r>
              <a:rPr lang="en-US" sz="1400" dirty="0">
                <a:solidFill>
                  <a:srgbClr val="FF0000"/>
                </a:solidFill>
              </a:rPr>
              <a:t>]</a:t>
            </a:r>
            <a:r>
              <a:rPr lang="en-US" sz="1400" dirty="0"/>
              <a:t> stands to lose our fair share for education, healthcare, roads and so much more if residents in our community don’t participate.  We are even at risk of losing a congressional seat, which could weaken our voice in Congress over the next 10 years.</a:t>
            </a:r>
          </a:p>
          <a:p>
            <a:r>
              <a:rPr lang="en-US" sz="1400" dirty="0"/>
              <a:t>If you haven’t completed the 2020 Census yet, please take just 10 minutes of your day right now and go to </a:t>
            </a:r>
            <a:r>
              <a:rPr lang="en-US" sz="1400" dirty="0">
                <a:solidFill>
                  <a:srgbClr val="194C90"/>
                </a:solidFill>
                <a:hlinkClick r:id="rId3">
                  <a:extLst>
                    <a:ext uri="{A12FA001-AC4F-418D-AE19-62706E023703}">
                      <ahyp:hlinkClr xmlns:ahyp="http://schemas.microsoft.com/office/drawing/2018/hyperlinkcolor" val="tx"/>
                    </a:ext>
                  </a:extLst>
                </a:hlinkClick>
              </a:rPr>
              <a:t>www.my2020census.gov</a:t>
            </a:r>
            <a:r>
              <a:rPr lang="en-US" sz="1400" dirty="0">
                <a:solidFill>
                  <a:srgbClr val="194C90"/>
                </a:solidFill>
              </a:rPr>
              <a:t> </a:t>
            </a:r>
            <a:r>
              <a:rPr lang="en-US" sz="1400" dirty="0"/>
              <a:t>and be counted.  It’s safe, easy and important.</a:t>
            </a:r>
          </a:p>
          <a:p>
            <a:r>
              <a:rPr lang="en-US" sz="1400" dirty="0"/>
              <a:t>Regards, </a:t>
            </a:r>
          </a:p>
          <a:p>
            <a:r>
              <a:rPr lang="en-US" sz="1400" dirty="0">
                <a:solidFill>
                  <a:srgbClr val="FF0000"/>
                </a:solidFill>
              </a:rPr>
              <a:t>[Name]</a:t>
            </a: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dirty="0"/>
          </a:p>
        </p:txBody>
      </p:sp>
      <p:sp>
        <p:nvSpPr>
          <p:cNvPr id="2" name="TextBox 1">
            <a:extLst>
              <a:ext uri="{FF2B5EF4-FFF2-40B4-BE49-F238E27FC236}">
                <a16:creationId xmlns:a16="http://schemas.microsoft.com/office/drawing/2014/main" id="{29528BF7-AD4F-4EE7-AAF9-FE13BAC5A437}"/>
              </a:ext>
            </a:extLst>
          </p:cNvPr>
          <p:cNvSpPr txBox="1"/>
          <p:nvPr/>
        </p:nvSpPr>
        <p:spPr>
          <a:xfrm>
            <a:off x="421647" y="4050503"/>
            <a:ext cx="4837315" cy="2277547"/>
          </a:xfrm>
          <a:prstGeom prst="rect">
            <a:avLst/>
          </a:prstGeom>
          <a:noFill/>
        </p:spPr>
        <p:txBody>
          <a:bodyPr wrap="square" rtlCol="0">
            <a:spAutoFit/>
          </a:bodyPr>
          <a:lstStyle/>
          <a:p>
            <a:r>
              <a:rPr lang="en-US" sz="1400" b="1" dirty="0"/>
              <a:t>Suggested Platform Line: INSTAGRAM/TWITTER</a:t>
            </a:r>
          </a:p>
          <a:p>
            <a:r>
              <a:rPr lang="en-US" sz="1600" dirty="0"/>
              <a:t>Georgia is falling behind in the 2020 census count.  Billions of dollars are on the line and </a:t>
            </a:r>
            <a:r>
              <a:rPr lang="en-US" sz="1600" dirty="0">
                <a:solidFill>
                  <a:srgbClr val="FF0000"/>
                </a:solidFill>
              </a:rPr>
              <a:t>[City/County/</a:t>
            </a:r>
            <a:r>
              <a:rPr lang="en-US" sz="1600" dirty="0"/>
              <a:t>Georgia</a:t>
            </a:r>
            <a:r>
              <a:rPr lang="en-US" sz="1600" dirty="0">
                <a:solidFill>
                  <a:srgbClr val="FF0000"/>
                </a:solidFill>
              </a:rPr>
              <a:t>]</a:t>
            </a:r>
            <a:r>
              <a:rPr lang="en-US" sz="1600" dirty="0"/>
              <a:t> stands to lose our fair share for education, healthcare, roads, and so much more if residents in our community don’t participate.  Respond today at </a:t>
            </a:r>
            <a:r>
              <a:rPr lang="en-US" sz="1600" dirty="0">
                <a:solidFill>
                  <a:srgbClr val="194C90"/>
                </a:solidFill>
                <a:hlinkClick r:id="rId3">
                  <a:extLst>
                    <a:ext uri="{A12FA001-AC4F-418D-AE19-62706E023703}">
                      <ahyp:hlinkClr xmlns:ahyp="http://schemas.microsoft.com/office/drawing/2018/hyperlinkcolor" val="tx"/>
                    </a:ext>
                  </a:extLst>
                </a:hlinkClick>
              </a:rPr>
              <a:t>www.my2020census.gov</a:t>
            </a:r>
            <a:r>
              <a:rPr lang="en-US" sz="1600" dirty="0">
                <a:solidFill>
                  <a:srgbClr val="194C90"/>
                </a:solidFill>
              </a:rPr>
              <a:t> </a:t>
            </a:r>
            <a:r>
              <a:rPr lang="en-US" sz="1600" dirty="0"/>
              <a:t>or by calling 1-844-330-2020. </a:t>
            </a:r>
            <a:r>
              <a:rPr lang="en-US" sz="1600" dirty="0">
                <a:latin typeface="Calibri" panose="020F0502020204030204" pitchFamily="34" charset="0"/>
                <a:cs typeface="Calibri" panose="020F0502020204030204" pitchFamily="34" charset="0"/>
              </a:rPr>
              <a:t>#2020Census #GAcounts</a:t>
            </a:r>
          </a:p>
          <a:p>
            <a:endParaRPr lang="en-US" sz="1600" dirty="0"/>
          </a:p>
        </p:txBody>
      </p:sp>
      <p:pic>
        <p:nvPicPr>
          <p:cNvPr id="8" name="Picture 7" descr="A close up of a logo&#10;&#10;Description automatically generated">
            <a:extLst>
              <a:ext uri="{FF2B5EF4-FFF2-40B4-BE49-F238E27FC236}">
                <a16:creationId xmlns:a16="http://schemas.microsoft.com/office/drawing/2014/main" id="{FAE0969D-4CD3-43A6-A94B-E49E5E1AB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32" y="1115908"/>
            <a:ext cx="3210348" cy="2901986"/>
          </a:xfrm>
          <a:prstGeom prst="rect">
            <a:avLst/>
          </a:prstGeom>
        </p:spPr>
      </p:pic>
    </p:spTree>
    <p:extLst>
      <p:ext uri="{BB962C8B-B14F-4D97-AF65-F5344CB8AC3E}">
        <p14:creationId xmlns:p14="http://schemas.microsoft.com/office/powerpoint/2010/main" val="187123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The 2020 Census Affects You!					9/17 </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617823" y="1316976"/>
            <a:ext cx="5696307" cy="4754038"/>
          </a:xfrm>
        </p:spPr>
        <p:txBody>
          <a:bodyPr/>
          <a:lstStyle/>
          <a:p>
            <a:r>
              <a:rPr lang="en-US" sz="1400" b="1" dirty="0"/>
              <a:t>Suggested Platform: FACEBOOK/NEXTDOOR/EMAIL</a:t>
            </a:r>
          </a:p>
          <a:p>
            <a:r>
              <a:rPr lang="en-US" sz="1400" b="1" dirty="0"/>
              <a:t>Suggested copy:</a:t>
            </a:r>
          </a:p>
          <a:p>
            <a:r>
              <a:rPr lang="en-US" sz="1400" dirty="0"/>
              <a:t>Good day, neighbors!  Did you know that the 2020 Census has a direct impact on your quality of life in </a:t>
            </a:r>
            <a:r>
              <a:rPr lang="en-US" sz="1400" dirty="0">
                <a:solidFill>
                  <a:srgbClr val="FF0000"/>
                </a:solidFill>
              </a:rPr>
              <a:t>[City/County/</a:t>
            </a:r>
            <a:r>
              <a:rPr lang="en-US" sz="1400" dirty="0"/>
              <a:t>Georgia</a:t>
            </a:r>
            <a:r>
              <a:rPr lang="en-US" sz="1400" dirty="0">
                <a:solidFill>
                  <a:srgbClr val="FF0000"/>
                </a:solidFill>
              </a:rPr>
              <a:t>]</a:t>
            </a:r>
            <a:r>
              <a:rPr lang="en-US" sz="1400" dirty="0"/>
              <a:t>?</a:t>
            </a:r>
          </a:p>
          <a:p>
            <a:r>
              <a:rPr lang="en-US" sz="1400" dirty="0"/>
              <a:t>So many services that you use everyday are affected by the 2020 Census count.  The roads you drive on, the school your child attends, and emergency response services for your community will all receive federal funding based upon the 2020 Census count.  That means if people like you don’t complete the census, our community will not receive it’s fair share of funding for the services you need. </a:t>
            </a:r>
          </a:p>
          <a:p>
            <a:r>
              <a:rPr lang="en-US" sz="1400" dirty="0"/>
              <a:t>Our area currently has a low response rate so we’re at risk of losing millions of dollars for the next decade. You can participate by cooperating with a census taker when he/she knocks on your door or by self-responding online, by phone or by mail.</a:t>
            </a:r>
          </a:p>
          <a:p>
            <a:r>
              <a:rPr lang="en-US" sz="1400" dirty="0"/>
              <a:t>Have a great day!</a:t>
            </a:r>
            <a:endParaRPr lang="en-US" sz="1400" dirty="0">
              <a:solidFill>
                <a:srgbClr val="FF0000"/>
              </a:solidFill>
            </a:endParaRPr>
          </a:p>
          <a:p>
            <a:r>
              <a:rPr lang="en-US" sz="1400" dirty="0">
                <a:solidFill>
                  <a:srgbClr val="FF0000"/>
                </a:solidFill>
              </a:rPr>
              <a:t>[Name]</a:t>
            </a: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dirty="0"/>
          </a:p>
        </p:txBody>
      </p:sp>
      <p:sp>
        <p:nvSpPr>
          <p:cNvPr id="7" name="TextBox 6">
            <a:extLst>
              <a:ext uri="{FF2B5EF4-FFF2-40B4-BE49-F238E27FC236}">
                <a16:creationId xmlns:a16="http://schemas.microsoft.com/office/drawing/2014/main" id="{9EA5BA1C-7C2A-4870-991F-6CC056B4CB41}"/>
              </a:ext>
            </a:extLst>
          </p:cNvPr>
          <p:cNvSpPr txBox="1"/>
          <p:nvPr/>
        </p:nvSpPr>
        <p:spPr>
          <a:xfrm>
            <a:off x="572950" y="4185634"/>
            <a:ext cx="4654306" cy="2477601"/>
          </a:xfrm>
          <a:prstGeom prst="rect">
            <a:avLst/>
          </a:prstGeom>
          <a:noFill/>
        </p:spPr>
        <p:txBody>
          <a:bodyPr wrap="square" rtlCol="0">
            <a:spAutoFit/>
          </a:bodyPr>
          <a:lstStyle/>
          <a:p>
            <a:r>
              <a:rPr lang="en-US" sz="1400" b="1" dirty="0"/>
              <a:t>Suggested Platform Line: INSTAGRAM/TWITTER</a:t>
            </a:r>
          </a:p>
          <a:p>
            <a:r>
              <a:rPr lang="en-US" sz="1400" dirty="0"/>
              <a:t>The roads you drive on, the school your child attends, and emergency response services for your community will all receive federal funding based upon the 2020 Census count.</a:t>
            </a:r>
            <a:r>
              <a:rPr lang="en-US" sz="1400" b="1" dirty="0"/>
              <a:t>  </a:t>
            </a:r>
            <a:r>
              <a:rPr lang="en-US" sz="1400" dirty="0"/>
              <a:t>If you aren’t counted, our community won’t receive adequate funding for these programs.  Quickly respond today at my2020census.gov or by phone at 1-844-330-2020. </a:t>
            </a:r>
            <a:r>
              <a:rPr lang="en-US" sz="1400" dirty="0">
                <a:latin typeface="Calibri" panose="020F0502020204030204" pitchFamily="34" charset="0"/>
                <a:cs typeface="Calibri" panose="020F0502020204030204" pitchFamily="34" charset="0"/>
              </a:rPr>
              <a:t>#2020Census #GAcounts</a:t>
            </a:r>
          </a:p>
          <a:p>
            <a:endParaRPr lang="en-US" sz="1400" dirty="0"/>
          </a:p>
          <a:p>
            <a:endParaRPr lang="en-US" sz="1400" b="1" dirty="0"/>
          </a:p>
          <a:p>
            <a:pPr algn="l"/>
            <a:endParaRPr lang="en-US" sz="1500" dirty="0">
              <a:latin typeface="+mj-lt"/>
            </a:endParaRPr>
          </a:p>
        </p:txBody>
      </p:sp>
      <p:pic>
        <p:nvPicPr>
          <p:cNvPr id="9" name="Picture 8">
            <a:extLst>
              <a:ext uri="{FF2B5EF4-FFF2-40B4-BE49-F238E27FC236}">
                <a16:creationId xmlns:a16="http://schemas.microsoft.com/office/drawing/2014/main" id="{4F6A242C-94E5-45EB-BB02-8B52F1D51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 y="1485721"/>
            <a:ext cx="5081088" cy="2699914"/>
          </a:xfrm>
          <a:prstGeom prst="rect">
            <a:avLst/>
          </a:prstGeom>
        </p:spPr>
      </p:pic>
    </p:spTree>
    <p:extLst>
      <p:ext uri="{BB962C8B-B14F-4D97-AF65-F5344CB8AC3E}">
        <p14:creationId xmlns:p14="http://schemas.microsoft.com/office/powerpoint/2010/main" val="29363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2800" dirty="0"/>
              <a:t>Sound the Alarm!								9/18 </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849991" y="1568519"/>
            <a:ext cx="5696307" cy="4407278"/>
          </a:xfrm>
        </p:spPr>
        <p:txBody>
          <a:bodyPr/>
          <a:lstStyle/>
          <a:p>
            <a:endParaRPr lang="en-US" sz="1400" b="1" dirty="0"/>
          </a:p>
          <a:p>
            <a:endParaRPr lang="en-US" sz="1400" b="1" dirty="0"/>
          </a:p>
          <a:p>
            <a:endParaRPr lang="en-US" sz="1400" b="1" dirty="0"/>
          </a:p>
          <a:p>
            <a:r>
              <a:rPr lang="en-US" sz="1400" b="1" dirty="0"/>
              <a:t>Suggested Platform: FACEBOOK/NEXTDOOR/EMAIL</a:t>
            </a:r>
          </a:p>
          <a:p>
            <a:r>
              <a:rPr lang="en-US" sz="1400" b="1" dirty="0"/>
              <a:t>Suggested copy:</a:t>
            </a:r>
          </a:p>
          <a:p>
            <a:r>
              <a:rPr lang="en-US" sz="1400" dirty="0">
                <a:solidFill>
                  <a:srgbClr val="FF0000"/>
                </a:solidFill>
              </a:rPr>
              <a:t>[City/County/</a:t>
            </a:r>
            <a:r>
              <a:rPr lang="en-US" sz="1400" dirty="0"/>
              <a:t>Georgia</a:t>
            </a:r>
            <a:r>
              <a:rPr lang="en-US" sz="1400" dirty="0">
                <a:solidFill>
                  <a:srgbClr val="FF0000"/>
                </a:solidFill>
              </a:rPr>
              <a:t>]</a:t>
            </a:r>
            <a:r>
              <a:rPr lang="en-US" sz="1400" b="1" dirty="0">
                <a:solidFill>
                  <a:srgbClr val="FF0000"/>
                </a:solidFill>
              </a:rPr>
              <a:t> </a:t>
            </a:r>
            <a:r>
              <a:rPr lang="en-US" sz="1400" dirty="0"/>
              <a:t>ranks towards the bottom in 2020 Census response and we stand to lose money and power for the next 10 years if you and your household don’t participate.</a:t>
            </a:r>
            <a:endParaRPr lang="en-US" sz="1400" b="1" dirty="0"/>
          </a:p>
          <a:p>
            <a:r>
              <a:rPr lang="en-US" sz="1400" dirty="0"/>
              <a:t>If you care about more funding for our local schools, Medicaid, </a:t>
            </a:r>
            <a:r>
              <a:rPr lang="en-US" sz="1400" dirty="0" err="1"/>
              <a:t>pell</a:t>
            </a:r>
            <a:r>
              <a:rPr lang="en-US" sz="1400" dirty="0"/>
              <a:t> grants for students to go to college, and food assistance programs, then you and everyone you know needs to be counted in the 2020 Census.  These and hundreds of other programs are funded based upon the Census count.  If you’re not counted then, your community can lose thousands of dollars in funding for the programs you use every day.</a:t>
            </a:r>
          </a:p>
          <a:p>
            <a:r>
              <a:rPr lang="en-US" sz="1400" dirty="0"/>
              <a:t>If you haven’t completed the 2020 Census, you may receive a visit from a census taker and it’s safe to cooperate.  They are obligated by law to keep your responses strictly confidential.  You also have the option of responding online, by phone or by mail.  Sound the alarm and tell everyone you know to complete the Census today!  Respond TODAY at </a:t>
            </a:r>
            <a:r>
              <a:rPr lang="en-US" sz="1400" dirty="0">
                <a:solidFill>
                  <a:srgbClr val="194C90"/>
                </a:solidFill>
                <a:hlinkClick r:id="rId3">
                  <a:extLst>
                    <a:ext uri="{A12FA001-AC4F-418D-AE19-62706E023703}">
                      <ahyp:hlinkClr xmlns:ahyp="http://schemas.microsoft.com/office/drawing/2018/hyperlinkcolor" val="tx"/>
                    </a:ext>
                  </a:extLst>
                </a:hlinkClick>
              </a:rPr>
              <a:t>www.my2020census.gov</a:t>
            </a:r>
            <a:r>
              <a:rPr lang="en-US" sz="1400" dirty="0"/>
              <a:t>. </a:t>
            </a:r>
          </a:p>
          <a:p>
            <a:r>
              <a:rPr lang="en-US" sz="1400" dirty="0"/>
              <a:t>Regards,</a:t>
            </a:r>
          </a:p>
          <a:p>
            <a:r>
              <a:rPr lang="en-US" sz="1400" dirty="0">
                <a:solidFill>
                  <a:srgbClr val="FF0000"/>
                </a:solidFill>
              </a:rPr>
              <a:t>[Name]</a:t>
            </a:r>
            <a:endParaRPr lang="en-US" sz="1400" dirty="0"/>
          </a:p>
          <a:p>
            <a:endParaRPr lang="en-US" sz="1400" dirty="0"/>
          </a:p>
          <a:p>
            <a:r>
              <a:rPr lang="en-US" sz="1400" dirty="0"/>
              <a:t> </a:t>
            </a:r>
          </a:p>
          <a:p>
            <a:endParaRPr lang="en-US" sz="1400" dirty="0"/>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dirty="0"/>
          </a:p>
        </p:txBody>
      </p:sp>
      <p:sp>
        <p:nvSpPr>
          <p:cNvPr id="5" name="TextBox 4">
            <a:extLst>
              <a:ext uri="{FF2B5EF4-FFF2-40B4-BE49-F238E27FC236}">
                <a16:creationId xmlns:a16="http://schemas.microsoft.com/office/drawing/2014/main" id="{0A6FADDC-D225-46C4-8B4B-5DF35E19B89E}"/>
              </a:ext>
            </a:extLst>
          </p:cNvPr>
          <p:cNvSpPr txBox="1"/>
          <p:nvPr/>
        </p:nvSpPr>
        <p:spPr>
          <a:xfrm>
            <a:off x="519009" y="4237149"/>
            <a:ext cx="5096180" cy="2508379"/>
          </a:xfrm>
          <a:prstGeom prst="rect">
            <a:avLst/>
          </a:prstGeom>
          <a:noFill/>
        </p:spPr>
        <p:txBody>
          <a:bodyPr wrap="square" rtlCol="0">
            <a:spAutoFit/>
          </a:bodyPr>
          <a:lstStyle/>
          <a:p>
            <a:r>
              <a:rPr lang="en-US" sz="1400" b="1" dirty="0"/>
              <a:t>Suggested Platform Line: INSTAGRAM/TWITTER</a:t>
            </a:r>
          </a:p>
          <a:p>
            <a:r>
              <a:rPr lang="en-US" sz="1600" dirty="0"/>
              <a:t>If you care about more funding for our local schools, Medicaid, </a:t>
            </a:r>
            <a:r>
              <a:rPr lang="en-US" sz="1600" dirty="0" err="1"/>
              <a:t>pell</a:t>
            </a:r>
            <a:r>
              <a:rPr lang="en-US" sz="1600" dirty="0"/>
              <a:t> grants for students to go to college, and food assistance programs, then you and everyone you know needs to be counted in the 2020 Census.  These and hundreds of other programs are funded based upon the Census count.  Respond today at </a:t>
            </a:r>
            <a:r>
              <a:rPr lang="en-US" sz="1600" dirty="0">
                <a:solidFill>
                  <a:srgbClr val="194C90"/>
                </a:solidFill>
                <a:hlinkClick r:id="rId3">
                  <a:extLst>
                    <a:ext uri="{A12FA001-AC4F-418D-AE19-62706E023703}">
                      <ahyp:hlinkClr xmlns:ahyp="http://schemas.microsoft.com/office/drawing/2018/hyperlinkcolor" val="tx"/>
                    </a:ext>
                  </a:extLst>
                </a:hlinkClick>
              </a:rPr>
              <a:t>www.my2020census.gov</a:t>
            </a:r>
            <a:r>
              <a:rPr lang="en-US" sz="1600" dirty="0">
                <a:solidFill>
                  <a:srgbClr val="194C90"/>
                </a:solidFill>
              </a:rPr>
              <a:t> </a:t>
            </a:r>
            <a:r>
              <a:rPr lang="en-US" sz="1600" dirty="0"/>
              <a:t>or call 1-844-330-2020. </a:t>
            </a:r>
            <a:r>
              <a:rPr lang="en-US" sz="1600" dirty="0">
                <a:latin typeface="Calibri" panose="020F0502020204030204" pitchFamily="34" charset="0"/>
                <a:cs typeface="Calibri" panose="020F0502020204030204" pitchFamily="34" charset="0"/>
              </a:rPr>
              <a:t>#2020Census #GAcounts</a:t>
            </a:r>
          </a:p>
          <a:p>
            <a:pPr algn="l"/>
            <a:endParaRPr lang="en-US" sz="1500" dirty="0">
              <a:latin typeface="+mj-lt"/>
            </a:endParaRPr>
          </a:p>
        </p:txBody>
      </p:sp>
      <p:pic>
        <p:nvPicPr>
          <p:cNvPr id="6" name="Picture 5">
            <a:extLst>
              <a:ext uri="{FF2B5EF4-FFF2-40B4-BE49-F238E27FC236}">
                <a16:creationId xmlns:a16="http://schemas.microsoft.com/office/drawing/2014/main" id="{8A88EED6-2F0A-48A0-AC2C-1EF3B58FB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437" y="1196075"/>
            <a:ext cx="2724820" cy="2724820"/>
          </a:xfrm>
          <a:prstGeom prst="rect">
            <a:avLst/>
          </a:prstGeom>
        </p:spPr>
      </p:pic>
    </p:spTree>
    <p:extLst>
      <p:ext uri="{BB962C8B-B14F-4D97-AF65-F5344CB8AC3E}">
        <p14:creationId xmlns:p14="http://schemas.microsoft.com/office/powerpoint/2010/main" val="28271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dirty="0"/>
              <a:t>Your Census Response is Safe!				9/19</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686829" y="1196075"/>
            <a:ext cx="5696307" cy="4959311"/>
          </a:xfrm>
        </p:spPr>
        <p:txBody>
          <a:bodyPr/>
          <a:lstStyle/>
          <a:p>
            <a:r>
              <a:rPr lang="en-US" sz="1400" b="1" dirty="0"/>
              <a:t>Suggested Platform: FACEBOOK/NEXTDOOR/EMAIL</a:t>
            </a:r>
          </a:p>
          <a:p>
            <a:r>
              <a:rPr lang="en-US" sz="1400" b="1" dirty="0"/>
              <a:t>Suggested copy:</a:t>
            </a:r>
          </a:p>
          <a:p>
            <a:r>
              <a:rPr lang="en-US" sz="1400" dirty="0"/>
              <a:t>Hi, neighbors! Census takers are knocking on doors of households that have not yet responded to the 2020 Census.  Why?  Because </a:t>
            </a:r>
            <a:r>
              <a:rPr lang="en-US" sz="1400" dirty="0">
                <a:solidFill>
                  <a:srgbClr val="FF0000"/>
                </a:solidFill>
              </a:rPr>
              <a:t>[City/County/</a:t>
            </a:r>
            <a:r>
              <a:rPr lang="en-US" sz="1400" dirty="0"/>
              <a:t>Georgia</a:t>
            </a:r>
            <a:r>
              <a:rPr lang="en-US" sz="1400" dirty="0">
                <a:solidFill>
                  <a:srgbClr val="FF0000"/>
                </a:solidFill>
              </a:rPr>
              <a:t>]</a:t>
            </a:r>
            <a:r>
              <a:rPr lang="en-US" sz="1400" dirty="0"/>
              <a:t> desperately needs your response to receive funding for services we use everyday.</a:t>
            </a:r>
          </a:p>
          <a:p>
            <a:r>
              <a:rPr lang="en-US" sz="1400" dirty="0"/>
              <a:t>Don’t buy into any of the conspiracy theories that the government is trying to get your personal information.  Census takers will never ask for your social security number, money or donations, anything on behalf of a political party, nor your bank or credit card account numbers.  Additionally, there is no citizenship question on the 2020 Census.</a:t>
            </a:r>
          </a:p>
          <a:p>
            <a:r>
              <a:rPr lang="en-US" sz="1400" dirty="0"/>
              <a:t>It’s safe to cooperate with a census taker, as they are obligated by law to keep your response completely confidential.  Your response is critical to our community receiving it’s fair share of federal funding. Respond TODAY at </a:t>
            </a:r>
            <a:r>
              <a:rPr lang="en-US" sz="1400" dirty="0">
                <a:solidFill>
                  <a:srgbClr val="194C90"/>
                </a:solidFill>
                <a:hlinkClick r:id="rId3">
                  <a:extLst>
                    <a:ext uri="{A12FA001-AC4F-418D-AE19-62706E023703}">
                      <ahyp:hlinkClr xmlns:ahyp="http://schemas.microsoft.com/office/drawing/2018/hyperlinkcolor" val="tx"/>
                    </a:ext>
                  </a:extLst>
                </a:hlinkClick>
              </a:rPr>
              <a:t>www.my2020census.gov</a:t>
            </a:r>
            <a:r>
              <a:rPr lang="en-US" sz="1400" dirty="0"/>
              <a:t>. </a:t>
            </a:r>
          </a:p>
          <a:p>
            <a:r>
              <a:rPr lang="en-US" sz="1400" dirty="0"/>
              <a:t>Best regards,</a:t>
            </a:r>
          </a:p>
          <a:p>
            <a:r>
              <a:rPr lang="en-US" sz="1400" dirty="0">
                <a:solidFill>
                  <a:srgbClr val="FF0000"/>
                </a:solidFill>
              </a:rPr>
              <a:t>[Name]</a:t>
            </a: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dirty="0"/>
          </a:p>
        </p:txBody>
      </p:sp>
      <p:sp>
        <p:nvSpPr>
          <p:cNvPr id="2" name="TextBox 1">
            <a:extLst>
              <a:ext uri="{FF2B5EF4-FFF2-40B4-BE49-F238E27FC236}">
                <a16:creationId xmlns:a16="http://schemas.microsoft.com/office/drawing/2014/main" id="{8FCA8B1E-6B3A-47B1-9521-6B6EA12B388F}"/>
              </a:ext>
            </a:extLst>
          </p:cNvPr>
          <p:cNvSpPr txBox="1"/>
          <p:nvPr/>
        </p:nvSpPr>
        <p:spPr>
          <a:xfrm>
            <a:off x="695459" y="3978146"/>
            <a:ext cx="4663440" cy="2492990"/>
          </a:xfrm>
          <a:prstGeom prst="rect">
            <a:avLst/>
          </a:prstGeom>
          <a:noFill/>
        </p:spPr>
        <p:txBody>
          <a:bodyPr wrap="square" rtlCol="0">
            <a:spAutoFit/>
          </a:bodyPr>
          <a:lstStyle/>
          <a:p>
            <a:r>
              <a:rPr lang="en-US" sz="1400" b="1" dirty="0"/>
              <a:t>Suggested Platform Line: INSTAGRAM/TWITTER</a:t>
            </a:r>
          </a:p>
          <a:p>
            <a:endParaRPr lang="en-US" sz="1400" b="1" dirty="0"/>
          </a:p>
          <a:p>
            <a:r>
              <a:rPr lang="en-US" sz="1600" dirty="0">
                <a:solidFill>
                  <a:srgbClr val="FF0000"/>
                </a:solidFill>
              </a:rPr>
              <a:t>[City/County/</a:t>
            </a:r>
            <a:r>
              <a:rPr lang="en-US" sz="1600" dirty="0"/>
              <a:t>Georgia</a:t>
            </a:r>
            <a:r>
              <a:rPr lang="en-US" sz="1600" dirty="0">
                <a:solidFill>
                  <a:srgbClr val="FF0000"/>
                </a:solidFill>
              </a:rPr>
              <a:t>]</a:t>
            </a:r>
            <a:r>
              <a:rPr lang="en-US" sz="1600" dirty="0"/>
              <a:t> needs you to complete the 2020 Census.  Census takers will never ask for financial information, social security number or citizenship status.  Cooperate with a census taker or self-respond online at </a:t>
            </a:r>
            <a:r>
              <a:rPr lang="en-US" sz="1600" dirty="0">
                <a:solidFill>
                  <a:srgbClr val="194C90"/>
                </a:solidFill>
                <a:hlinkClick r:id="rId3">
                  <a:extLst>
                    <a:ext uri="{A12FA001-AC4F-418D-AE19-62706E023703}">
                      <ahyp:hlinkClr xmlns:ahyp="http://schemas.microsoft.com/office/drawing/2018/hyperlinkcolor" val="tx"/>
                    </a:ext>
                  </a:extLst>
                </a:hlinkClick>
              </a:rPr>
              <a:t>www.my2020census.gov</a:t>
            </a:r>
            <a:r>
              <a:rPr lang="en-US" sz="1600" dirty="0">
                <a:solidFill>
                  <a:srgbClr val="194C90"/>
                </a:solidFill>
              </a:rPr>
              <a:t> </a:t>
            </a:r>
          </a:p>
          <a:p>
            <a:r>
              <a:rPr lang="en-US" sz="1600" dirty="0">
                <a:latin typeface="Calibri" panose="020F0502020204030204" pitchFamily="34" charset="0"/>
                <a:cs typeface="Calibri" panose="020F0502020204030204" pitchFamily="34" charset="0"/>
              </a:rPr>
              <a:t>#2020Census #GAcounts</a:t>
            </a:r>
          </a:p>
          <a:p>
            <a:endParaRPr lang="en-US" sz="1600" dirty="0"/>
          </a:p>
          <a:p>
            <a:endParaRPr lang="en-US" sz="1600" dirty="0"/>
          </a:p>
        </p:txBody>
      </p:sp>
      <p:pic>
        <p:nvPicPr>
          <p:cNvPr id="8" name="Picture 7">
            <a:extLst>
              <a:ext uri="{FF2B5EF4-FFF2-40B4-BE49-F238E27FC236}">
                <a16:creationId xmlns:a16="http://schemas.microsoft.com/office/drawing/2014/main" id="{901F114F-6C56-4B5E-8C56-30F8ACCB6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34" y="1252324"/>
            <a:ext cx="4663440" cy="2623185"/>
          </a:xfrm>
          <a:prstGeom prst="rect">
            <a:avLst/>
          </a:prstGeom>
        </p:spPr>
      </p:pic>
    </p:spTree>
    <p:extLst>
      <p:ext uri="{BB962C8B-B14F-4D97-AF65-F5344CB8AC3E}">
        <p14:creationId xmlns:p14="http://schemas.microsoft.com/office/powerpoint/2010/main" val="199454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FD647-4307-4AAD-9E10-1A7F37FA97F2}"/>
              </a:ext>
            </a:extLst>
          </p:cNvPr>
          <p:cNvSpPr>
            <a:spLocks noGrp="1"/>
          </p:cNvSpPr>
          <p:nvPr>
            <p:ph type="title"/>
          </p:nvPr>
        </p:nvSpPr>
        <p:spPr/>
        <p:txBody>
          <a:bodyPr/>
          <a:lstStyle/>
          <a:p>
            <a:r>
              <a:rPr lang="en-US" sz="2600" dirty="0"/>
              <a:t>Your Census Response Matters More Than You May Know               9/20</a:t>
            </a:r>
          </a:p>
        </p:txBody>
      </p:sp>
      <p:sp>
        <p:nvSpPr>
          <p:cNvPr id="3" name="Text Placeholder 2">
            <a:extLst>
              <a:ext uri="{FF2B5EF4-FFF2-40B4-BE49-F238E27FC236}">
                <a16:creationId xmlns:a16="http://schemas.microsoft.com/office/drawing/2014/main" id="{9168DE41-E14A-4A46-9A1B-DA2A9589A80E}"/>
              </a:ext>
            </a:extLst>
          </p:cNvPr>
          <p:cNvSpPr>
            <a:spLocks noGrp="1"/>
          </p:cNvSpPr>
          <p:nvPr>
            <p:ph type="body" sz="quarter" idx="12"/>
          </p:nvPr>
        </p:nvSpPr>
        <p:spPr>
          <a:xfrm>
            <a:off x="5776609" y="1196076"/>
            <a:ext cx="5896382" cy="5212910"/>
          </a:xfrm>
        </p:spPr>
        <p:txBody>
          <a:bodyPr/>
          <a:lstStyle/>
          <a:p>
            <a:r>
              <a:rPr lang="en-US" sz="1400" b="1" dirty="0"/>
              <a:t>Suggested Platform: FACEBOOK/NEXTDOOR/EMAIL</a:t>
            </a:r>
          </a:p>
          <a:p>
            <a:r>
              <a:rPr lang="en-US" sz="1400" b="1" dirty="0"/>
              <a:t>Suggested copy:</a:t>
            </a:r>
          </a:p>
          <a:p>
            <a:r>
              <a:rPr lang="en-US" sz="1400" dirty="0"/>
              <a:t>Hello, </a:t>
            </a:r>
            <a:r>
              <a:rPr lang="en-US" sz="1400" dirty="0">
                <a:solidFill>
                  <a:srgbClr val="FF0000"/>
                </a:solidFill>
              </a:rPr>
              <a:t>[City/County/</a:t>
            </a:r>
            <a:r>
              <a:rPr lang="en-US" sz="1400" b="1" dirty="0">
                <a:solidFill>
                  <a:srgbClr val="FF0000"/>
                </a:solidFill>
              </a:rPr>
              <a:t>Georgia</a:t>
            </a:r>
            <a:r>
              <a:rPr lang="en-US" sz="1400" dirty="0">
                <a:solidFill>
                  <a:srgbClr val="FF0000"/>
                </a:solidFill>
              </a:rPr>
              <a:t>] </a:t>
            </a:r>
            <a:r>
              <a:rPr lang="en-US" sz="1400" dirty="0"/>
              <a:t>neighbors! If you think the 2020 Census doesn’t have an affect on you, then you’re sadly mistaken.</a:t>
            </a:r>
          </a:p>
          <a:p>
            <a:r>
              <a:rPr lang="en-US" sz="1400" dirty="0"/>
              <a:t>Do you have a child in </a:t>
            </a:r>
            <a:r>
              <a:rPr lang="en-US" sz="1400" dirty="0" err="1"/>
              <a:t>Headstart</a:t>
            </a:r>
            <a:r>
              <a:rPr lang="en-US" sz="1400" dirty="0"/>
              <a:t> or who receives school lunch assistance?  Do you use public transportation or have potholes in your community?  Do you receive housing assistance?  Do receive federal loans or </a:t>
            </a:r>
            <a:r>
              <a:rPr lang="en-US" sz="1400" dirty="0" err="1"/>
              <a:t>pell</a:t>
            </a:r>
            <a:r>
              <a:rPr lang="en-US" sz="1400" dirty="0"/>
              <a:t> grants for college?  If so, then the 2020 Census directly impacts you!</a:t>
            </a:r>
          </a:p>
          <a:p>
            <a:r>
              <a:rPr lang="en-US" sz="1400" dirty="0"/>
              <a:t>That’s why we need you to fill it out so our community can get it’s fair share of funding for all of these programs.  Our community currently has a low response and stands to lose millions every year for the next decade.</a:t>
            </a:r>
          </a:p>
          <a:p>
            <a:pPr fontAlgn="base"/>
            <a:r>
              <a:rPr lang="en-US" sz="1400" dirty="0"/>
              <a:t>Please cooperate with the census taker when he/she knocks on your door.  You can also quickly self-respond today at </a:t>
            </a:r>
            <a:r>
              <a:rPr lang="en-US" sz="1400" dirty="0">
                <a:solidFill>
                  <a:srgbClr val="194C90"/>
                </a:solidFill>
                <a:hlinkClick r:id="rId3">
                  <a:extLst>
                    <a:ext uri="{A12FA001-AC4F-418D-AE19-62706E023703}">
                      <ahyp:hlinkClr xmlns:ahyp="http://schemas.microsoft.com/office/drawing/2018/hyperlinkcolor" val="tx"/>
                    </a:ext>
                  </a:extLst>
                </a:hlinkClick>
              </a:rPr>
              <a:t>www.my2020census.gov</a:t>
            </a:r>
            <a:r>
              <a:rPr lang="en-US" sz="1400" dirty="0">
                <a:solidFill>
                  <a:srgbClr val="194C90"/>
                </a:solidFill>
              </a:rPr>
              <a:t> </a:t>
            </a:r>
            <a:r>
              <a:rPr lang="en-US" sz="1400" dirty="0"/>
              <a:t>or by calling 1-844-330-2020.  The next 10 years will be shaped by your response.</a:t>
            </a:r>
          </a:p>
          <a:p>
            <a:pPr fontAlgn="base"/>
            <a:r>
              <a:rPr lang="en-US" sz="1400" dirty="0"/>
              <a:t>Regards, </a:t>
            </a:r>
          </a:p>
          <a:p>
            <a:pPr fontAlgn="base"/>
            <a:r>
              <a:rPr lang="en-US" sz="1400" dirty="0">
                <a:solidFill>
                  <a:srgbClr val="FF0000"/>
                </a:solidFill>
              </a:rPr>
              <a:t>[Name]</a:t>
            </a:r>
          </a:p>
        </p:txBody>
      </p:sp>
      <p:sp>
        <p:nvSpPr>
          <p:cNvPr id="15" name="Text Placeholder 6">
            <a:extLst>
              <a:ext uri="{FF2B5EF4-FFF2-40B4-BE49-F238E27FC236}">
                <a16:creationId xmlns:a16="http://schemas.microsoft.com/office/drawing/2014/main" id="{6CFD586E-3271-4E1C-B03B-02E2AABDBB0F}"/>
              </a:ext>
            </a:extLst>
          </p:cNvPr>
          <p:cNvSpPr txBox="1">
            <a:spLocks/>
          </p:cNvSpPr>
          <p:nvPr/>
        </p:nvSpPr>
        <p:spPr>
          <a:xfrm>
            <a:off x="227067" y="6360659"/>
            <a:ext cx="11245849" cy="325252"/>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0" spc="0" baseline="0">
                <a:solidFill>
                  <a:schemeClr val="tx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200" kern="0" spc="0" baseline="0">
                <a:solidFill>
                  <a:schemeClr val="tx1"/>
                </a:solidFill>
                <a:latin typeface="Segoe UI" panose="020B0502040204020203" pitchFamily="34" charset="0"/>
                <a:ea typeface="+mn-ea"/>
                <a:cs typeface="Segoe UI" panose="020B0502040204020203" pitchFamily="34" charset="0"/>
              </a:defRPr>
            </a:lvl2pPr>
            <a:lvl3pPr marL="182880" indent="-9144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3pPr>
            <a:lvl4pPr marL="365760" indent="-182880" algn="l" defTabSz="914400" rtl="0" eaLnBrk="1" latinLnBrk="0" hangingPunct="1">
              <a:lnSpc>
                <a:spcPct val="100000"/>
              </a:lnSpc>
              <a:spcBef>
                <a:spcPts val="0"/>
              </a:spcBef>
              <a:spcAft>
                <a:spcPts val="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4pPr>
            <a:lvl5pPr marL="571500" indent="-228600" algn="l" defTabSz="914400" rtl="0" eaLnBrk="1" latinLnBrk="0" hangingPunct="1">
              <a:lnSpc>
                <a:spcPct val="100000"/>
              </a:lnSpc>
              <a:spcBef>
                <a:spcPts val="0"/>
              </a:spcBef>
              <a:spcAft>
                <a:spcPts val="600"/>
              </a:spcAft>
              <a:buFont typeface="Arial" panose="020B0604020202020204" pitchFamily="34" charset="0"/>
              <a:buChar char="•"/>
              <a:defRPr sz="1200" kern="0" spc="0" baseline="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0" dirty="0"/>
          </a:p>
        </p:txBody>
      </p:sp>
      <p:sp>
        <p:nvSpPr>
          <p:cNvPr id="2" name="TextBox 1">
            <a:extLst>
              <a:ext uri="{FF2B5EF4-FFF2-40B4-BE49-F238E27FC236}">
                <a16:creationId xmlns:a16="http://schemas.microsoft.com/office/drawing/2014/main" id="{F02671A1-D224-4CDE-9B30-341DA2722894}"/>
              </a:ext>
            </a:extLst>
          </p:cNvPr>
          <p:cNvSpPr txBox="1"/>
          <p:nvPr/>
        </p:nvSpPr>
        <p:spPr>
          <a:xfrm>
            <a:off x="639690" y="4061923"/>
            <a:ext cx="5016238" cy="2693045"/>
          </a:xfrm>
          <a:prstGeom prst="rect">
            <a:avLst/>
          </a:prstGeom>
          <a:noFill/>
        </p:spPr>
        <p:txBody>
          <a:bodyPr wrap="square" rtlCol="0">
            <a:spAutoFit/>
          </a:bodyPr>
          <a:lstStyle/>
          <a:p>
            <a:r>
              <a:rPr lang="en-US" sz="1400" b="1" dirty="0"/>
              <a:t>Suggested Platform Line: INSTAGRAM/TWITTER</a:t>
            </a:r>
          </a:p>
          <a:p>
            <a:r>
              <a:rPr lang="en-US" sz="1400" dirty="0"/>
              <a:t>Do you have a child in </a:t>
            </a:r>
            <a:r>
              <a:rPr lang="en-US" sz="1400" dirty="0" err="1"/>
              <a:t>Headstart</a:t>
            </a:r>
            <a:r>
              <a:rPr lang="en-US" sz="1400" dirty="0"/>
              <a:t> or who receives school lunch assistance?  Do you use public transportation or have potholes in your community?  Do you receive housing assistance?  Do receive federal loans or </a:t>
            </a:r>
            <a:r>
              <a:rPr lang="en-US" sz="1400" dirty="0" err="1"/>
              <a:t>pell</a:t>
            </a:r>
            <a:r>
              <a:rPr lang="en-US" sz="1400" dirty="0"/>
              <a:t> grants for college?  If so, then the 2020 Census directly impacts you!</a:t>
            </a:r>
          </a:p>
          <a:p>
            <a:r>
              <a:rPr lang="en-US" sz="1400" dirty="0"/>
              <a:t>Cooperate with a census taker or respond online at </a:t>
            </a:r>
            <a:r>
              <a:rPr lang="en-US" sz="1400" dirty="0">
                <a:solidFill>
                  <a:srgbClr val="194C90"/>
                </a:solidFill>
                <a:hlinkClick r:id="rId3">
                  <a:extLst>
                    <a:ext uri="{A12FA001-AC4F-418D-AE19-62706E023703}">
                      <ahyp:hlinkClr xmlns:ahyp="http://schemas.microsoft.com/office/drawing/2018/hyperlinkcolor" val="tx"/>
                    </a:ext>
                  </a:extLst>
                </a:hlinkClick>
              </a:rPr>
              <a:t>www.my2020census.gov</a:t>
            </a:r>
            <a:r>
              <a:rPr lang="en-US" sz="1400" dirty="0">
                <a:solidFill>
                  <a:srgbClr val="194C90"/>
                </a:solidFill>
              </a:rPr>
              <a:t> </a:t>
            </a:r>
            <a:r>
              <a:rPr lang="en-US" sz="1400" dirty="0"/>
              <a:t>to complete the census. </a:t>
            </a:r>
            <a:r>
              <a:rPr lang="en-US" sz="1400" dirty="0">
                <a:latin typeface="Calibri" panose="020F0502020204030204" pitchFamily="34" charset="0"/>
                <a:cs typeface="Calibri" panose="020F0502020204030204" pitchFamily="34" charset="0"/>
              </a:rPr>
              <a:t>#2020Census #GAcounts</a:t>
            </a:r>
          </a:p>
          <a:p>
            <a:endParaRPr lang="en-US" sz="1400" dirty="0"/>
          </a:p>
          <a:p>
            <a:endParaRPr lang="en-US" sz="1400" b="1" dirty="0"/>
          </a:p>
          <a:p>
            <a:pPr algn="l"/>
            <a:endParaRPr lang="en-US" sz="1500" dirty="0">
              <a:latin typeface="+mj-lt"/>
            </a:endParaRPr>
          </a:p>
        </p:txBody>
      </p:sp>
      <p:pic>
        <p:nvPicPr>
          <p:cNvPr id="6" name="Picture 5">
            <a:extLst>
              <a:ext uri="{FF2B5EF4-FFF2-40B4-BE49-F238E27FC236}">
                <a16:creationId xmlns:a16="http://schemas.microsoft.com/office/drawing/2014/main" id="{913A896A-1237-4D33-A0D1-1256E81D8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41" y="1336606"/>
            <a:ext cx="4595175" cy="2584786"/>
          </a:xfrm>
          <a:prstGeom prst="rect">
            <a:avLst/>
          </a:prstGeom>
        </p:spPr>
      </p:pic>
    </p:spTree>
    <p:extLst>
      <p:ext uri="{BB962C8B-B14F-4D97-AF65-F5344CB8AC3E}">
        <p14:creationId xmlns:p14="http://schemas.microsoft.com/office/powerpoint/2010/main" val="622715300"/>
      </p:ext>
    </p:extLst>
  </p:cSld>
  <p:clrMapOvr>
    <a:masterClrMapping/>
  </p:clrMapOvr>
</p:sld>
</file>

<file path=ppt/theme/theme1.xml><?xml version="1.0" encoding="utf-8"?>
<a:theme xmlns:a="http://schemas.openxmlformats.org/drawingml/2006/main" name="Office Theme">
  <a:themeElements>
    <a:clrScheme name="TeamY&amp;R Census color palette">
      <a:dk1>
        <a:srgbClr val="000000"/>
      </a:dk1>
      <a:lt1>
        <a:sysClr val="window" lastClr="FFFFFF"/>
      </a:lt1>
      <a:dk2>
        <a:srgbClr val="FF7143"/>
      </a:dk2>
      <a:lt2>
        <a:srgbClr val="F1BB3D"/>
      </a:lt2>
      <a:accent1>
        <a:srgbClr val="0095A9"/>
      </a:accent1>
      <a:accent2>
        <a:srgbClr val="005E7A"/>
      </a:accent2>
      <a:accent3>
        <a:srgbClr val="009963"/>
      </a:accent3>
      <a:accent4>
        <a:srgbClr val="006448"/>
      </a:accent4>
      <a:accent5>
        <a:srgbClr val="215493"/>
      </a:accent5>
      <a:accent6>
        <a:srgbClr val="9F2743"/>
      </a:accent6>
      <a:hlink>
        <a:srgbClr val="FF7143"/>
      </a:hlink>
      <a:folHlink>
        <a:srgbClr val="F1BB3D"/>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500" dirty="0">
            <a:latin typeface="+mj-lt"/>
          </a:defRPr>
        </a:defPPr>
      </a:lstStyle>
    </a:txDef>
  </a:objectDefaults>
  <a:extraClrSchemeLst/>
  <a:extLst>
    <a:ext uri="{05A4C25C-085E-4340-85A3-A5531E510DB2}">
      <thm15:themeFamily xmlns:thm15="http://schemas.microsoft.com/office/thememl/2012/main" name="census_powerpoint-Team_Y&amp;R_Template-r1" id="{7CC172B8-804F-5F4A-BA26-B269C34FA79F}" vid="{7D162DB7-81E2-C24F-933A-FAAFCC70C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018EBC0712C4A8A7D1496DCD29B49" ma:contentTypeVersion="5" ma:contentTypeDescription="Create a new document." ma:contentTypeScope="" ma:versionID="355239dccf23037d8947f4379808d144">
  <xsd:schema xmlns:xsd="http://www.w3.org/2001/XMLSchema" xmlns:xs="http://www.w3.org/2001/XMLSchema" xmlns:p="http://schemas.microsoft.com/office/2006/metadata/properties" xmlns:ns3="df297235-a28c-49fe-a72a-0807c1013535" xmlns:ns4="0e7e3da9-84c1-4c0c-8d07-2a5fb1ec7fd0" targetNamespace="http://schemas.microsoft.com/office/2006/metadata/properties" ma:root="true" ma:fieldsID="40b72b41e4e8152e5f3518636dd8ba35" ns3:_="" ns4:_="">
    <xsd:import namespace="df297235-a28c-49fe-a72a-0807c1013535"/>
    <xsd:import namespace="0e7e3da9-84c1-4c0c-8d07-2a5fb1ec7fd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97235-a28c-49fe-a72a-0807c1013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7e3da9-84c1-4c0c-8d07-2a5fb1ec7f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BF275A-DC8C-41D8-8F13-246B61098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97235-a28c-49fe-a72a-0807c1013535"/>
    <ds:schemaRef ds:uri="0e7e3da9-84c1-4c0c-8d07-2a5fb1ec7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54520C-0992-48B9-A967-4AB7D549BB96}">
  <ds:schemaRefs>
    <ds:schemaRef ds:uri="http://schemas.microsoft.com/sharepoint/v3/contenttype/forms"/>
  </ds:schemaRefs>
</ds:datastoreItem>
</file>

<file path=customXml/itemProps3.xml><?xml version="1.0" encoding="utf-8"?>
<ds:datastoreItem xmlns:ds="http://schemas.openxmlformats.org/officeDocument/2006/customXml" ds:itemID="{08E4B8C4-CFE7-4C85-B7F7-4CA36C935007}">
  <ds:schemaRefs>
    <ds:schemaRef ds:uri="0e7e3da9-84c1-4c0c-8d07-2a5fb1ec7fd0"/>
    <ds:schemaRef ds:uri="http://purl.org/dc/terms/"/>
    <ds:schemaRef ds:uri="df297235-a28c-49fe-a72a-0807c101353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16987</TotalTime>
  <Words>3831</Words>
  <Application>Microsoft Office PowerPoint</Application>
  <PresentationFormat>Widescreen</PresentationFormat>
  <Paragraphs>247</Paragraphs>
  <Slides>19</Slides>
  <Notes>17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Segoe UI</vt:lpstr>
      <vt:lpstr>Office Theme</vt:lpstr>
      <vt:lpstr> State of Georgia Social Media Guide</vt:lpstr>
      <vt:lpstr>Social Media Messaging Calendar</vt:lpstr>
      <vt:lpstr>PowerPoint Presentation</vt:lpstr>
      <vt:lpstr>Social Media Content</vt:lpstr>
      <vt:lpstr>Georgia ranks 47th in Total Census Response    9/16</vt:lpstr>
      <vt:lpstr>The 2020 Census Affects You!     9/17 </vt:lpstr>
      <vt:lpstr>Sound the Alarm!        9/18 </vt:lpstr>
      <vt:lpstr>Your Census Response is Safe!    9/19</vt:lpstr>
      <vt:lpstr>Your Census Response Matters More Than You May Know               9/20</vt:lpstr>
      <vt:lpstr>Georgia Could Lose Millions     9/21</vt:lpstr>
      <vt:lpstr>Time is Running out       9/22</vt:lpstr>
      <vt:lpstr>The Census Affects Business Decisions        9/23</vt:lpstr>
      <vt:lpstr>Time is Running Out for GA     9/24</vt:lpstr>
      <vt:lpstr>YOUR Future is Calling       9/25</vt:lpstr>
      <vt:lpstr>Engaging with a Census Taker is Safe     9/26</vt:lpstr>
      <vt:lpstr>A lot of Money is at Stake     9/27</vt:lpstr>
      <vt:lpstr>Your Responses Matter       9/28</vt:lpstr>
      <vt:lpstr>Confidentiality        9/29</vt:lpstr>
      <vt:lpstr>Georgia, Today is the LAST DAY    9/30</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2019 Partnership Social Media Guide</dc:title>
  <dc:subject>Partner Guide for 2020 Census Promotions</dc:subject>
  <dc:creator>U.S. Census Bureau</dc:creator>
  <cp:keywords>2020 Census, partnership, questions, form, response, online, phone, mail, respond, invitation, important, confidential, safe, toolkit, guide, promotion, social media, post, channels, videos, images, assets, media, impact, data, content, download, facts</cp:keywords>
  <dc:description/>
  <cp:lastModifiedBy>William C Powell (CENSUS/AT FED)</cp:lastModifiedBy>
  <cp:revision>1161</cp:revision>
  <cp:lastPrinted>2019-05-14T13:55:58Z</cp:lastPrinted>
  <dcterms:created xsi:type="dcterms:W3CDTF">2019-05-13T14:48:10Z</dcterms:created>
  <dcterms:modified xsi:type="dcterms:W3CDTF">2020-09-15T20:47:37Z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0x0101007B2018EBC0712C4A8A7D1496DCD29B49</vt:lpwstr>
  </property>
</Properties>
</file>