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83" r:id="rId5"/>
    <p:sldId id="284" r:id="rId6"/>
    <p:sldId id="285" r:id="rId7"/>
    <p:sldId id="288" r:id="rId8"/>
    <p:sldId id="286" r:id="rId9"/>
    <p:sldId id="289" r:id="rId10"/>
    <p:sldId id="305" r:id="rId11"/>
    <p:sldId id="287" r:id="rId12"/>
    <p:sldId id="290" r:id="rId13"/>
    <p:sldId id="291" r:id="rId14"/>
    <p:sldId id="292" r:id="rId15"/>
    <p:sldId id="293" r:id="rId16"/>
    <p:sldId id="294" r:id="rId17"/>
    <p:sldId id="295" r:id="rId18"/>
    <p:sldId id="296" r:id="rId19"/>
    <p:sldId id="301" r:id="rId20"/>
    <p:sldId id="300" r:id="rId21"/>
    <p:sldId id="302" r:id="rId22"/>
    <p:sldId id="303" r:id="rId23"/>
    <p:sldId id="304" r:id="rId24"/>
    <p:sldId id="306" r:id="rId25"/>
    <p:sldId id="307" r:id="rId26"/>
    <p:sldId id="298" r:id="rId27"/>
    <p:sldId id="2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22C"/>
    <a:srgbClr val="FED01C"/>
    <a:srgbClr val="FF9200"/>
    <a:srgbClr val="0F7079"/>
    <a:srgbClr val="1F74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794" autoAdjust="0"/>
  </p:normalViewPr>
  <p:slideViewPr>
    <p:cSldViewPr snapToGrid="0">
      <p:cViewPr varScale="1">
        <p:scale>
          <a:sx n="72" d="100"/>
          <a:sy n="72" d="100"/>
        </p:scale>
        <p:origin x="66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BEFAA2-770B-4036-8AFB-0AC1FFD2C0CA}"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D904E220-F50B-4A9B-BB86-AB2124E9C7D7}">
      <dgm:prSet/>
      <dgm:spPr/>
      <dgm:t>
        <a:bodyPr/>
        <a:lstStyle/>
        <a:p>
          <a:r>
            <a:rPr lang="en-US" dirty="0">
              <a:latin typeface="Avenir Next LT Pro" panose="020B0504020202020204" pitchFamily="34" charset="0"/>
            </a:rPr>
            <a:t>Stimulate</a:t>
          </a:r>
        </a:p>
      </dgm:t>
    </dgm:pt>
    <dgm:pt modelId="{59EB0157-C19F-4C71-A68C-41D54520DB6D}" type="parTrans" cxnId="{8605ED4D-6EA7-4734-85B6-DC1E925EC98B}">
      <dgm:prSet/>
      <dgm:spPr/>
      <dgm:t>
        <a:bodyPr/>
        <a:lstStyle/>
        <a:p>
          <a:endParaRPr lang="en-US"/>
        </a:p>
      </dgm:t>
    </dgm:pt>
    <dgm:pt modelId="{88F25075-67BA-4DCF-A34D-740F6217F4E4}" type="sibTrans" cxnId="{8605ED4D-6EA7-4734-85B6-DC1E925EC98B}">
      <dgm:prSet/>
      <dgm:spPr/>
      <dgm:t>
        <a:bodyPr/>
        <a:lstStyle/>
        <a:p>
          <a:endParaRPr lang="en-US"/>
        </a:p>
      </dgm:t>
    </dgm:pt>
    <dgm:pt modelId="{4592DC0B-8227-4938-A880-E1B3568C86A1}">
      <dgm:prSet/>
      <dgm:spPr/>
      <dgm:t>
        <a:bodyPr/>
        <a:lstStyle/>
        <a:p>
          <a:r>
            <a:rPr lang="en-US" dirty="0">
              <a:latin typeface="Avenir Next LT Pro" panose="020B0504020202020204" pitchFamily="34" charset="0"/>
            </a:rPr>
            <a:t>Stimulate national sense of urgency through an intergovernmental partnership framework </a:t>
          </a:r>
        </a:p>
      </dgm:t>
    </dgm:pt>
    <dgm:pt modelId="{81538832-3ADE-40DD-A0A6-2D9CE21A9663}" type="parTrans" cxnId="{DF7D5FA1-0424-4D41-9AAB-DFA2AA0D6D54}">
      <dgm:prSet/>
      <dgm:spPr/>
      <dgm:t>
        <a:bodyPr/>
        <a:lstStyle/>
        <a:p>
          <a:endParaRPr lang="en-US"/>
        </a:p>
      </dgm:t>
    </dgm:pt>
    <dgm:pt modelId="{AEF1C81A-191E-430C-91BD-E3413787D727}" type="sibTrans" cxnId="{DF7D5FA1-0424-4D41-9AAB-DFA2AA0D6D54}">
      <dgm:prSet/>
      <dgm:spPr/>
      <dgm:t>
        <a:bodyPr/>
        <a:lstStyle/>
        <a:p>
          <a:endParaRPr lang="en-US"/>
        </a:p>
      </dgm:t>
    </dgm:pt>
    <dgm:pt modelId="{6C7E3663-7A0D-4DE3-9DBD-5D1A9A452F6E}">
      <dgm:prSet/>
      <dgm:spPr/>
      <dgm:t>
        <a:bodyPr/>
        <a:lstStyle/>
        <a:p>
          <a:r>
            <a:rPr lang="en-US" dirty="0">
              <a:latin typeface="Avenir Next LT Pro" panose="020B0504020202020204" pitchFamily="34" charset="0"/>
            </a:rPr>
            <a:t>Elevate</a:t>
          </a:r>
        </a:p>
      </dgm:t>
    </dgm:pt>
    <dgm:pt modelId="{3DFB047B-E2CF-493D-B8B8-76421C30828C}" type="parTrans" cxnId="{FB2A39DD-1F7C-4A5C-AC82-6A1CBBBD59FD}">
      <dgm:prSet/>
      <dgm:spPr/>
      <dgm:t>
        <a:bodyPr/>
        <a:lstStyle/>
        <a:p>
          <a:endParaRPr lang="en-US"/>
        </a:p>
      </dgm:t>
    </dgm:pt>
    <dgm:pt modelId="{194CD224-6770-4385-8C92-697C5C451C47}" type="sibTrans" cxnId="{FB2A39DD-1F7C-4A5C-AC82-6A1CBBBD59FD}">
      <dgm:prSet/>
      <dgm:spPr/>
      <dgm:t>
        <a:bodyPr/>
        <a:lstStyle/>
        <a:p>
          <a:endParaRPr lang="en-US"/>
        </a:p>
      </dgm:t>
    </dgm:pt>
    <dgm:pt modelId="{95CD9F3A-D9F6-4420-A3BD-A69AFB1D2C68}">
      <dgm:prSet/>
      <dgm:spPr/>
      <dgm:t>
        <a:bodyPr/>
        <a:lstStyle/>
        <a:p>
          <a:r>
            <a:rPr lang="en-US" dirty="0">
              <a:latin typeface="Avenir Next LT Pro" panose="020B0504020202020204" pitchFamily="34" charset="0"/>
            </a:rPr>
            <a:t>Elevate the national awareness of the roles, innovations and pain-points</a:t>
          </a:r>
        </a:p>
      </dgm:t>
    </dgm:pt>
    <dgm:pt modelId="{0EDE7D45-CEB2-457C-B844-E8C5932A116E}" type="parTrans" cxnId="{34AE884D-EC44-415E-974C-0D674DDD5F78}">
      <dgm:prSet/>
      <dgm:spPr/>
      <dgm:t>
        <a:bodyPr/>
        <a:lstStyle/>
        <a:p>
          <a:endParaRPr lang="en-US"/>
        </a:p>
      </dgm:t>
    </dgm:pt>
    <dgm:pt modelId="{8C02BDE6-8974-4A03-80FE-B9E53773F141}" type="sibTrans" cxnId="{34AE884D-EC44-415E-974C-0D674DDD5F78}">
      <dgm:prSet/>
      <dgm:spPr/>
      <dgm:t>
        <a:bodyPr/>
        <a:lstStyle/>
        <a:p>
          <a:endParaRPr lang="en-US"/>
        </a:p>
      </dgm:t>
    </dgm:pt>
    <dgm:pt modelId="{D3D27C91-E4CC-4E7D-9FE6-11B440CDC0F1}">
      <dgm:prSet/>
      <dgm:spPr/>
      <dgm:t>
        <a:bodyPr/>
        <a:lstStyle/>
        <a:p>
          <a:r>
            <a:rPr lang="en-US" dirty="0">
              <a:latin typeface="Avenir Next LT Pro" panose="020B0504020202020204" pitchFamily="34" charset="0"/>
            </a:rPr>
            <a:t>Achieve</a:t>
          </a:r>
        </a:p>
      </dgm:t>
    </dgm:pt>
    <dgm:pt modelId="{83738321-37BD-4603-84C3-EC30AB331253}" type="parTrans" cxnId="{0738CF31-7EA9-428B-AE11-110EBE7BE8A3}">
      <dgm:prSet/>
      <dgm:spPr/>
      <dgm:t>
        <a:bodyPr/>
        <a:lstStyle/>
        <a:p>
          <a:endParaRPr lang="en-US"/>
        </a:p>
      </dgm:t>
    </dgm:pt>
    <dgm:pt modelId="{9F3D6287-AE8E-467A-9718-C8A309C8E983}" type="sibTrans" cxnId="{0738CF31-7EA9-428B-AE11-110EBE7BE8A3}">
      <dgm:prSet/>
      <dgm:spPr/>
      <dgm:t>
        <a:bodyPr/>
        <a:lstStyle/>
        <a:p>
          <a:endParaRPr lang="en-US"/>
        </a:p>
      </dgm:t>
    </dgm:pt>
    <dgm:pt modelId="{93794E52-90AF-4EA1-B66D-E44F18F0429B}">
      <dgm:prSet/>
      <dgm:spPr/>
      <dgm:t>
        <a:bodyPr/>
        <a:lstStyle/>
        <a:p>
          <a:r>
            <a:rPr lang="en-US" dirty="0">
              <a:latin typeface="Avenir Next LT Pro" panose="020B0504020202020204" pitchFamily="34" charset="0"/>
            </a:rPr>
            <a:t>Achieve NACo’s public policy agenda</a:t>
          </a:r>
        </a:p>
      </dgm:t>
    </dgm:pt>
    <dgm:pt modelId="{DCF280D1-114E-46FE-B6A4-BFF2A0952557}" type="parTrans" cxnId="{16B7BA1E-2BA7-4D40-A5EA-7DCB2F540AA2}">
      <dgm:prSet/>
      <dgm:spPr/>
      <dgm:t>
        <a:bodyPr/>
        <a:lstStyle/>
        <a:p>
          <a:endParaRPr lang="en-US"/>
        </a:p>
      </dgm:t>
    </dgm:pt>
    <dgm:pt modelId="{C14F2689-CD1F-4C26-9373-F1E43205BED1}" type="sibTrans" cxnId="{16B7BA1E-2BA7-4D40-A5EA-7DCB2F540AA2}">
      <dgm:prSet/>
      <dgm:spPr/>
      <dgm:t>
        <a:bodyPr/>
        <a:lstStyle/>
        <a:p>
          <a:endParaRPr lang="en-US"/>
        </a:p>
      </dgm:t>
    </dgm:pt>
    <dgm:pt modelId="{F673B303-EDFA-4C6D-8551-74B32B5CE0D7}">
      <dgm:prSet/>
      <dgm:spPr/>
      <dgm:t>
        <a:bodyPr/>
        <a:lstStyle/>
        <a:p>
          <a:r>
            <a:rPr lang="en-US" dirty="0">
              <a:latin typeface="Avenir Next LT Pro" panose="020B0504020202020204" pitchFamily="34" charset="0"/>
            </a:rPr>
            <a:t>Align</a:t>
          </a:r>
        </a:p>
      </dgm:t>
    </dgm:pt>
    <dgm:pt modelId="{E76A746E-CF15-492B-848F-FEC27D808F01}" type="parTrans" cxnId="{74169479-56F0-4EE8-B69E-0665FE16772F}">
      <dgm:prSet/>
      <dgm:spPr/>
      <dgm:t>
        <a:bodyPr/>
        <a:lstStyle/>
        <a:p>
          <a:endParaRPr lang="en-US"/>
        </a:p>
      </dgm:t>
    </dgm:pt>
    <dgm:pt modelId="{7A6E9ABA-0481-48BF-B999-51887EC400B9}" type="sibTrans" cxnId="{74169479-56F0-4EE8-B69E-0665FE16772F}">
      <dgm:prSet/>
      <dgm:spPr/>
      <dgm:t>
        <a:bodyPr/>
        <a:lstStyle/>
        <a:p>
          <a:endParaRPr lang="en-US"/>
        </a:p>
      </dgm:t>
    </dgm:pt>
    <dgm:pt modelId="{3126861C-9A4B-4A82-B53A-C1FE06585683}">
      <dgm:prSet/>
      <dgm:spPr/>
      <dgm:t>
        <a:bodyPr/>
        <a:lstStyle/>
        <a:p>
          <a:r>
            <a:rPr lang="en-US" dirty="0">
              <a:latin typeface="Avenir Next LT Pro" panose="020B0504020202020204" pitchFamily="34" charset="0"/>
            </a:rPr>
            <a:t>Align a cohesive national and intergovernmental strategy</a:t>
          </a:r>
        </a:p>
      </dgm:t>
    </dgm:pt>
    <dgm:pt modelId="{B97B5720-F119-41A6-97E0-25D4E5BCC266}" type="parTrans" cxnId="{3A9D5479-90C6-4746-888A-B5EFE24388A5}">
      <dgm:prSet/>
      <dgm:spPr/>
      <dgm:t>
        <a:bodyPr/>
        <a:lstStyle/>
        <a:p>
          <a:endParaRPr lang="en-US"/>
        </a:p>
      </dgm:t>
    </dgm:pt>
    <dgm:pt modelId="{D8347ED8-2FE2-4227-81F2-649A5B71287C}" type="sibTrans" cxnId="{3A9D5479-90C6-4746-888A-B5EFE24388A5}">
      <dgm:prSet/>
      <dgm:spPr/>
      <dgm:t>
        <a:bodyPr/>
        <a:lstStyle/>
        <a:p>
          <a:endParaRPr lang="en-US"/>
        </a:p>
      </dgm:t>
    </dgm:pt>
    <dgm:pt modelId="{BDDE1FCF-5D57-4138-835F-1D223D524EFD}" type="pres">
      <dgm:prSet presAssocID="{EEBEFAA2-770B-4036-8AFB-0AC1FFD2C0CA}" presName="Name0" presStyleCnt="0">
        <dgm:presLayoutVars>
          <dgm:dir/>
          <dgm:animLvl val="lvl"/>
          <dgm:resizeHandles val="exact"/>
        </dgm:presLayoutVars>
      </dgm:prSet>
      <dgm:spPr/>
    </dgm:pt>
    <dgm:pt modelId="{9CF4B04C-E956-44DA-AD15-987299699E44}" type="pres">
      <dgm:prSet presAssocID="{D904E220-F50B-4A9B-BB86-AB2124E9C7D7}" presName="linNode" presStyleCnt="0"/>
      <dgm:spPr/>
    </dgm:pt>
    <dgm:pt modelId="{B56AC34A-45A4-4DC7-A2A9-F1944F8DBBB1}" type="pres">
      <dgm:prSet presAssocID="{D904E220-F50B-4A9B-BB86-AB2124E9C7D7}" presName="parentText" presStyleLbl="node1" presStyleIdx="0" presStyleCnt="4">
        <dgm:presLayoutVars>
          <dgm:chMax val="1"/>
          <dgm:bulletEnabled val="1"/>
        </dgm:presLayoutVars>
      </dgm:prSet>
      <dgm:spPr/>
    </dgm:pt>
    <dgm:pt modelId="{F784B866-1E0F-4315-A40E-400B49E9473C}" type="pres">
      <dgm:prSet presAssocID="{D904E220-F50B-4A9B-BB86-AB2124E9C7D7}" presName="descendantText" presStyleLbl="alignAccFollowNode1" presStyleIdx="0" presStyleCnt="4">
        <dgm:presLayoutVars>
          <dgm:bulletEnabled val="1"/>
        </dgm:presLayoutVars>
      </dgm:prSet>
      <dgm:spPr/>
    </dgm:pt>
    <dgm:pt modelId="{B36CBD96-DFFE-484D-A1A7-BC714F52262C}" type="pres">
      <dgm:prSet presAssocID="{88F25075-67BA-4DCF-A34D-740F6217F4E4}" presName="sp" presStyleCnt="0"/>
      <dgm:spPr/>
    </dgm:pt>
    <dgm:pt modelId="{9971C1AA-9BEB-44CB-9A85-E001AC6A5345}" type="pres">
      <dgm:prSet presAssocID="{6C7E3663-7A0D-4DE3-9DBD-5D1A9A452F6E}" presName="linNode" presStyleCnt="0"/>
      <dgm:spPr/>
    </dgm:pt>
    <dgm:pt modelId="{F79462BD-85EB-4DD9-ADDA-86FD5D7E6DF8}" type="pres">
      <dgm:prSet presAssocID="{6C7E3663-7A0D-4DE3-9DBD-5D1A9A452F6E}" presName="parentText" presStyleLbl="node1" presStyleIdx="1" presStyleCnt="4">
        <dgm:presLayoutVars>
          <dgm:chMax val="1"/>
          <dgm:bulletEnabled val="1"/>
        </dgm:presLayoutVars>
      </dgm:prSet>
      <dgm:spPr/>
    </dgm:pt>
    <dgm:pt modelId="{E128482A-1A4E-4A87-931B-9C3CF0EC129D}" type="pres">
      <dgm:prSet presAssocID="{6C7E3663-7A0D-4DE3-9DBD-5D1A9A452F6E}" presName="descendantText" presStyleLbl="alignAccFollowNode1" presStyleIdx="1" presStyleCnt="4">
        <dgm:presLayoutVars>
          <dgm:bulletEnabled val="1"/>
        </dgm:presLayoutVars>
      </dgm:prSet>
      <dgm:spPr/>
    </dgm:pt>
    <dgm:pt modelId="{1B5084A8-2A4E-49CA-8B70-9E8F5F4B81E9}" type="pres">
      <dgm:prSet presAssocID="{194CD224-6770-4385-8C92-697C5C451C47}" presName="sp" presStyleCnt="0"/>
      <dgm:spPr/>
    </dgm:pt>
    <dgm:pt modelId="{A19D2D47-66E3-488A-A9A1-57292A34F104}" type="pres">
      <dgm:prSet presAssocID="{D3D27C91-E4CC-4E7D-9FE6-11B440CDC0F1}" presName="linNode" presStyleCnt="0"/>
      <dgm:spPr/>
    </dgm:pt>
    <dgm:pt modelId="{EA779605-8589-4B9D-A04B-EE02F690C943}" type="pres">
      <dgm:prSet presAssocID="{D3D27C91-E4CC-4E7D-9FE6-11B440CDC0F1}" presName="parentText" presStyleLbl="node1" presStyleIdx="2" presStyleCnt="4">
        <dgm:presLayoutVars>
          <dgm:chMax val="1"/>
          <dgm:bulletEnabled val="1"/>
        </dgm:presLayoutVars>
      </dgm:prSet>
      <dgm:spPr/>
    </dgm:pt>
    <dgm:pt modelId="{CA68338E-5C02-447C-8EFD-C929C79D3511}" type="pres">
      <dgm:prSet presAssocID="{D3D27C91-E4CC-4E7D-9FE6-11B440CDC0F1}" presName="descendantText" presStyleLbl="alignAccFollowNode1" presStyleIdx="2" presStyleCnt="4">
        <dgm:presLayoutVars>
          <dgm:bulletEnabled val="1"/>
        </dgm:presLayoutVars>
      </dgm:prSet>
      <dgm:spPr/>
    </dgm:pt>
    <dgm:pt modelId="{E020AD0D-120A-4EF7-AC1D-4784CAE1CF23}" type="pres">
      <dgm:prSet presAssocID="{9F3D6287-AE8E-467A-9718-C8A309C8E983}" presName="sp" presStyleCnt="0"/>
      <dgm:spPr/>
    </dgm:pt>
    <dgm:pt modelId="{66F2E2B4-0920-4947-9A1B-98534CD71808}" type="pres">
      <dgm:prSet presAssocID="{F673B303-EDFA-4C6D-8551-74B32B5CE0D7}" presName="linNode" presStyleCnt="0"/>
      <dgm:spPr/>
    </dgm:pt>
    <dgm:pt modelId="{73BD75D5-459E-4991-8CCA-CA6A16EB7850}" type="pres">
      <dgm:prSet presAssocID="{F673B303-EDFA-4C6D-8551-74B32B5CE0D7}" presName="parentText" presStyleLbl="node1" presStyleIdx="3" presStyleCnt="4">
        <dgm:presLayoutVars>
          <dgm:chMax val="1"/>
          <dgm:bulletEnabled val="1"/>
        </dgm:presLayoutVars>
      </dgm:prSet>
      <dgm:spPr/>
    </dgm:pt>
    <dgm:pt modelId="{AF18A2A7-1A6F-42BB-9B62-705F92F6C054}" type="pres">
      <dgm:prSet presAssocID="{F673B303-EDFA-4C6D-8551-74B32B5CE0D7}" presName="descendantText" presStyleLbl="alignAccFollowNode1" presStyleIdx="3" presStyleCnt="4">
        <dgm:presLayoutVars>
          <dgm:bulletEnabled val="1"/>
        </dgm:presLayoutVars>
      </dgm:prSet>
      <dgm:spPr/>
    </dgm:pt>
  </dgm:ptLst>
  <dgm:cxnLst>
    <dgm:cxn modelId="{16B7BA1E-2BA7-4D40-A5EA-7DCB2F540AA2}" srcId="{D3D27C91-E4CC-4E7D-9FE6-11B440CDC0F1}" destId="{93794E52-90AF-4EA1-B66D-E44F18F0429B}" srcOrd="0" destOrd="0" parTransId="{DCF280D1-114E-46FE-B6A4-BFF2A0952557}" sibTransId="{C14F2689-CD1F-4C26-9373-F1E43205BED1}"/>
    <dgm:cxn modelId="{CABEA929-43ED-4114-A64F-CB96EFB69B7E}" type="presOf" srcId="{3126861C-9A4B-4A82-B53A-C1FE06585683}" destId="{AF18A2A7-1A6F-42BB-9B62-705F92F6C054}" srcOrd="0" destOrd="0" presId="urn:microsoft.com/office/officeart/2005/8/layout/vList5"/>
    <dgm:cxn modelId="{0738CF31-7EA9-428B-AE11-110EBE7BE8A3}" srcId="{EEBEFAA2-770B-4036-8AFB-0AC1FFD2C0CA}" destId="{D3D27C91-E4CC-4E7D-9FE6-11B440CDC0F1}" srcOrd="2" destOrd="0" parTransId="{83738321-37BD-4603-84C3-EC30AB331253}" sibTransId="{9F3D6287-AE8E-467A-9718-C8A309C8E983}"/>
    <dgm:cxn modelId="{0150843C-45E2-4A50-9E4A-AE0A68AA5AB7}" type="presOf" srcId="{95CD9F3A-D9F6-4420-A3BD-A69AFB1D2C68}" destId="{E128482A-1A4E-4A87-931B-9C3CF0EC129D}" srcOrd="0" destOrd="0" presId="urn:microsoft.com/office/officeart/2005/8/layout/vList5"/>
    <dgm:cxn modelId="{3CD26747-5A2F-424D-9752-B1CBFE4C967E}" type="presOf" srcId="{D3D27C91-E4CC-4E7D-9FE6-11B440CDC0F1}" destId="{EA779605-8589-4B9D-A04B-EE02F690C943}" srcOrd="0" destOrd="0" presId="urn:microsoft.com/office/officeart/2005/8/layout/vList5"/>
    <dgm:cxn modelId="{34AE884D-EC44-415E-974C-0D674DDD5F78}" srcId="{6C7E3663-7A0D-4DE3-9DBD-5D1A9A452F6E}" destId="{95CD9F3A-D9F6-4420-A3BD-A69AFB1D2C68}" srcOrd="0" destOrd="0" parTransId="{0EDE7D45-CEB2-457C-B844-E8C5932A116E}" sibTransId="{8C02BDE6-8974-4A03-80FE-B9E53773F141}"/>
    <dgm:cxn modelId="{8605ED4D-6EA7-4734-85B6-DC1E925EC98B}" srcId="{EEBEFAA2-770B-4036-8AFB-0AC1FFD2C0CA}" destId="{D904E220-F50B-4A9B-BB86-AB2124E9C7D7}" srcOrd="0" destOrd="0" parTransId="{59EB0157-C19F-4C71-A68C-41D54520DB6D}" sibTransId="{88F25075-67BA-4DCF-A34D-740F6217F4E4}"/>
    <dgm:cxn modelId="{1EC67B4F-1AF0-4659-A1FA-AA51ED55CA11}" type="presOf" srcId="{D904E220-F50B-4A9B-BB86-AB2124E9C7D7}" destId="{B56AC34A-45A4-4DC7-A2A9-F1944F8DBBB1}" srcOrd="0" destOrd="0" presId="urn:microsoft.com/office/officeart/2005/8/layout/vList5"/>
    <dgm:cxn modelId="{3A9D5479-90C6-4746-888A-B5EFE24388A5}" srcId="{F673B303-EDFA-4C6D-8551-74B32B5CE0D7}" destId="{3126861C-9A4B-4A82-B53A-C1FE06585683}" srcOrd="0" destOrd="0" parTransId="{B97B5720-F119-41A6-97E0-25D4E5BCC266}" sibTransId="{D8347ED8-2FE2-4227-81F2-649A5B71287C}"/>
    <dgm:cxn modelId="{74169479-56F0-4EE8-B69E-0665FE16772F}" srcId="{EEBEFAA2-770B-4036-8AFB-0AC1FFD2C0CA}" destId="{F673B303-EDFA-4C6D-8551-74B32B5CE0D7}" srcOrd="3" destOrd="0" parTransId="{E76A746E-CF15-492B-848F-FEC27D808F01}" sibTransId="{7A6E9ABA-0481-48BF-B999-51887EC400B9}"/>
    <dgm:cxn modelId="{6013D387-59CC-4FDC-835D-FF56791E58E7}" type="presOf" srcId="{4592DC0B-8227-4938-A880-E1B3568C86A1}" destId="{F784B866-1E0F-4315-A40E-400B49E9473C}" srcOrd="0" destOrd="0" presId="urn:microsoft.com/office/officeart/2005/8/layout/vList5"/>
    <dgm:cxn modelId="{AC365F95-3DC8-41A4-9042-6BAEE77D0B57}" type="presOf" srcId="{93794E52-90AF-4EA1-B66D-E44F18F0429B}" destId="{CA68338E-5C02-447C-8EFD-C929C79D3511}" srcOrd="0" destOrd="0" presId="urn:microsoft.com/office/officeart/2005/8/layout/vList5"/>
    <dgm:cxn modelId="{DF7D5FA1-0424-4D41-9AAB-DFA2AA0D6D54}" srcId="{D904E220-F50B-4A9B-BB86-AB2124E9C7D7}" destId="{4592DC0B-8227-4938-A880-E1B3568C86A1}" srcOrd="0" destOrd="0" parTransId="{81538832-3ADE-40DD-A0A6-2D9CE21A9663}" sibTransId="{AEF1C81A-191E-430C-91BD-E3413787D727}"/>
    <dgm:cxn modelId="{266A0CA2-66FB-4D7A-A9B3-519194AD8923}" type="presOf" srcId="{F673B303-EDFA-4C6D-8551-74B32B5CE0D7}" destId="{73BD75D5-459E-4991-8CCA-CA6A16EB7850}" srcOrd="0" destOrd="0" presId="urn:microsoft.com/office/officeart/2005/8/layout/vList5"/>
    <dgm:cxn modelId="{98AE30B5-27BC-4EEB-9A59-4E4560231A8C}" type="presOf" srcId="{EEBEFAA2-770B-4036-8AFB-0AC1FFD2C0CA}" destId="{BDDE1FCF-5D57-4138-835F-1D223D524EFD}" srcOrd="0" destOrd="0" presId="urn:microsoft.com/office/officeart/2005/8/layout/vList5"/>
    <dgm:cxn modelId="{FB2A39DD-1F7C-4A5C-AC82-6A1CBBBD59FD}" srcId="{EEBEFAA2-770B-4036-8AFB-0AC1FFD2C0CA}" destId="{6C7E3663-7A0D-4DE3-9DBD-5D1A9A452F6E}" srcOrd="1" destOrd="0" parTransId="{3DFB047B-E2CF-493D-B8B8-76421C30828C}" sibTransId="{194CD224-6770-4385-8C92-697C5C451C47}"/>
    <dgm:cxn modelId="{B8D784E5-6C98-460B-BBBE-1A04281D3340}" type="presOf" srcId="{6C7E3663-7A0D-4DE3-9DBD-5D1A9A452F6E}" destId="{F79462BD-85EB-4DD9-ADDA-86FD5D7E6DF8}" srcOrd="0" destOrd="0" presId="urn:microsoft.com/office/officeart/2005/8/layout/vList5"/>
    <dgm:cxn modelId="{A653855D-E40B-4633-B3E1-99D8D4C5F05F}" type="presParOf" srcId="{BDDE1FCF-5D57-4138-835F-1D223D524EFD}" destId="{9CF4B04C-E956-44DA-AD15-987299699E44}" srcOrd="0" destOrd="0" presId="urn:microsoft.com/office/officeart/2005/8/layout/vList5"/>
    <dgm:cxn modelId="{FE1E06AE-5331-4A5B-9BC2-B4802517334A}" type="presParOf" srcId="{9CF4B04C-E956-44DA-AD15-987299699E44}" destId="{B56AC34A-45A4-4DC7-A2A9-F1944F8DBBB1}" srcOrd="0" destOrd="0" presId="urn:microsoft.com/office/officeart/2005/8/layout/vList5"/>
    <dgm:cxn modelId="{3B3EB86C-09B8-471C-809B-260E7A3BE796}" type="presParOf" srcId="{9CF4B04C-E956-44DA-AD15-987299699E44}" destId="{F784B866-1E0F-4315-A40E-400B49E9473C}" srcOrd="1" destOrd="0" presId="urn:microsoft.com/office/officeart/2005/8/layout/vList5"/>
    <dgm:cxn modelId="{2298023B-93F7-40B7-B8DA-8C781C2315C2}" type="presParOf" srcId="{BDDE1FCF-5D57-4138-835F-1D223D524EFD}" destId="{B36CBD96-DFFE-484D-A1A7-BC714F52262C}" srcOrd="1" destOrd="0" presId="urn:microsoft.com/office/officeart/2005/8/layout/vList5"/>
    <dgm:cxn modelId="{27C9EFCB-6505-4DBF-8E45-4C29B6D3D743}" type="presParOf" srcId="{BDDE1FCF-5D57-4138-835F-1D223D524EFD}" destId="{9971C1AA-9BEB-44CB-9A85-E001AC6A5345}" srcOrd="2" destOrd="0" presId="urn:microsoft.com/office/officeart/2005/8/layout/vList5"/>
    <dgm:cxn modelId="{CF9F5F41-92D1-49CE-B4AE-945275AB7D82}" type="presParOf" srcId="{9971C1AA-9BEB-44CB-9A85-E001AC6A5345}" destId="{F79462BD-85EB-4DD9-ADDA-86FD5D7E6DF8}" srcOrd="0" destOrd="0" presId="urn:microsoft.com/office/officeart/2005/8/layout/vList5"/>
    <dgm:cxn modelId="{C7CB79BA-1002-4D84-B8D4-2AE371B805C6}" type="presParOf" srcId="{9971C1AA-9BEB-44CB-9A85-E001AC6A5345}" destId="{E128482A-1A4E-4A87-931B-9C3CF0EC129D}" srcOrd="1" destOrd="0" presId="urn:microsoft.com/office/officeart/2005/8/layout/vList5"/>
    <dgm:cxn modelId="{644D9937-2CF8-4876-A4C5-DF69DB14A3DC}" type="presParOf" srcId="{BDDE1FCF-5D57-4138-835F-1D223D524EFD}" destId="{1B5084A8-2A4E-49CA-8B70-9E8F5F4B81E9}" srcOrd="3" destOrd="0" presId="urn:microsoft.com/office/officeart/2005/8/layout/vList5"/>
    <dgm:cxn modelId="{C9E3CCEC-AB33-4704-A18B-FE250D24F404}" type="presParOf" srcId="{BDDE1FCF-5D57-4138-835F-1D223D524EFD}" destId="{A19D2D47-66E3-488A-A9A1-57292A34F104}" srcOrd="4" destOrd="0" presId="urn:microsoft.com/office/officeart/2005/8/layout/vList5"/>
    <dgm:cxn modelId="{D1C2E355-94D5-447F-8302-1B86A668FB82}" type="presParOf" srcId="{A19D2D47-66E3-488A-A9A1-57292A34F104}" destId="{EA779605-8589-4B9D-A04B-EE02F690C943}" srcOrd="0" destOrd="0" presId="urn:microsoft.com/office/officeart/2005/8/layout/vList5"/>
    <dgm:cxn modelId="{EEB5A7EC-9D81-4A1E-84AF-FB35E19FFB36}" type="presParOf" srcId="{A19D2D47-66E3-488A-A9A1-57292A34F104}" destId="{CA68338E-5C02-447C-8EFD-C929C79D3511}" srcOrd="1" destOrd="0" presId="urn:microsoft.com/office/officeart/2005/8/layout/vList5"/>
    <dgm:cxn modelId="{88FFAD38-926E-4D5A-8C99-2AEADF0BF77A}" type="presParOf" srcId="{BDDE1FCF-5D57-4138-835F-1D223D524EFD}" destId="{E020AD0D-120A-4EF7-AC1D-4784CAE1CF23}" srcOrd="5" destOrd="0" presId="urn:microsoft.com/office/officeart/2005/8/layout/vList5"/>
    <dgm:cxn modelId="{CA5D07A2-E83E-4085-8C14-0601F4664E46}" type="presParOf" srcId="{BDDE1FCF-5D57-4138-835F-1D223D524EFD}" destId="{66F2E2B4-0920-4947-9A1B-98534CD71808}" srcOrd="6" destOrd="0" presId="urn:microsoft.com/office/officeart/2005/8/layout/vList5"/>
    <dgm:cxn modelId="{B327FA08-6EE1-4585-8EA1-5EA8C5449E3F}" type="presParOf" srcId="{66F2E2B4-0920-4947-9A1B-98534CD71808}" destId="{73BD75D5-459E-4991-8CCA-CA6A16EB7850}" srcOrd="0" destOrd="0" presId="urn:microsoft.com/office/officeart/2005/8/layout/vList5"/>
    <dgm:cxn modelId="{7C4FF4E7-0967-410F-953E-9CF973241B3D}" type="presParOf" srcId="{66F2E2B4-0920-4947-9A1B-98534CD71808}" destId="{AF18A2A7-1A6F-42BB-9B62-705F92F6C05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CB5FE-AE93-4CCE-B731-107BD6064A2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AE4186F-A3FD-4D69-B4F9-41FA1EBF17EC}">
      <dgm:prSet/>
      <dgm:spPr/>
      <dgm:t>
        <a:bodyPr/>
        <a:lstStyle/>
        <a:p>
          <a:r>
            <a:rPr lang="en-US"/>
            <a:t>Insurance Parity </a:t>
          </a:r>
        </a:p>
      </dgm:t>
    </dgm:pt>
    <dgm:pt modelId="{1A706D74-7ED8-4F23-8601-F3E89CFEBEE2}" type="parTrans" cxnId="{F1EFAD72-7E22-411A-BB19-612B6DA9CB79}">
      <dgm:prSet/>
      <dgm:spPr/>
      <dgm:t>
        <a:bodyPr/>
        <a:lstStyle/>
        <a:p>
          <a:endParaRPr lang="en-US"/>
        </a:p>
      </dgm:t>
    </dgm:pt>
    <dgm:pt modelId="{1BF973D6-5907-41CA-9403-A1A01566964C}" type="sibTrans" cxnId="{F1EFAD72-7E22-411A-BB19-612B6DA9CB79}">
      <dgm:prSet/>
      <dgm:spPr/>
      <dgm:t>
        <a:bodyPr/>
        <a:lstStyle/>
        <a:p>
          <a:endParaRPr lang="en-US"/>
        </a:p>
      </dgm:t>
    </dgm:pt>
    <dgm:pt modelId="{DB3F781A-338E-4BD6-A5F6-8900DA089442}">
      <dgm:prSet/>
      <dgm:spPr/>
      <dgm:t>
        <a:bodyPr/>
        <a:lstStyle/>
        <a:p>
          <a:r>
            <a:rPr lang="en-US"/>
            <a:t>Workforce Development</a:t>
          </a:r>
        </a:p>
      </dgm:t>
    </dgm:pt>
    <dgm:pt modelId="{F9D23819-8D5F-4D85-A047-F697705ADF98}" type="parTrans" cxnId="{EBA40604-DB86-4B7B-BB0C-388E4D29A706}">
      <dgm:prSet/>
      <dgm:spPr/>
      <dgm:t>
        <a:bodyPr/>
        <a:lstStyle/>
        <a:p>
          <a:endParaRPr lang="en-US"/>
        </a:p>
      </dgm:t>
    </dgm:pt>
    <dgm:pt modelId="{A6317015-18E0-4DC6-9E73-39CC93B46AF1}" type="sibTrans" cxnId="{EBA40604-DB86-4B7B-BB0C-388E4D29A706}">
      <dgm:prSet/>
      <dgm:spPr/>
      <dgm:t>
        <a:bodyPr/>
        <a:lstStyle/>
        <a:p>
          <a:endParaRPr lang="en-US"/>
        </a:p>
      </dgm:t>
    </dgm:pt>
    <dgm:pt modelId="{4015896C-3A3C-434A-B2AE-111100FACE61}">
      <dgm:prSet/>
      <dgm:spPr/>
      <dgm:t>
        <a:bodyPr/>
        <a:lstStyle/>
        <a:p>
          <a:r>
            <a:rPr lang="en-US"/>
            <a:t>Assisted Outpatient Treatment</a:t>
          </a:r>
        </a:p>
      </dgm:t>
    </dgm:pt>
    <dgm:pt modelId="{6483716D-B5C3-43FB-B4EE-644FE087B0CD}" type="parTrans" cxnId="{8CDE3C80-30B1-4F1D-954E-D2160C8F3D61}">
      <dgm:prSet/>
      <dgm:spPr/>
      <dgm:t>
        <a:bodyPr/>
        <a:lstStyle/>
        <a:p>
          <a:endParaRPr lang="en-US"/>
        </a:p>
      </dgm:t>
    </dgm:pt>
    <dgm:pt modelId="{56146F61-FDB5-43DF-8CC8-281CBC316C89}" type="sibTrans" cxnId="{8CDE3C80-30B1-4F1D-954E-D2160C8F3D61}">
      <dgm:prSet/>
      <dgm:spPr/>
      <dgm:t>
        <a:bodyPr/>
        <a:lstStyle/>
        <a:p>
          <a:endParaRPr lang="en-US"/>
        </a:p>
      </dgm:t>
    </dgm:pt>
    <dgm:pt modelId="{F2CF85E3-148C-4D03-971D-5D54FBE4A9AF}">
      <dgm:prSet/>
      <dgm:spPr/>
      <dgm:t>
        <a:bodyPr/>
        <a:lstStyle/>
        <a:p>
          <a:r>
            <a:rPr lang="en-US"/>
            <a:t>Mental Health Courts and Corrections</a:t>
          </a:r>
        </a:p>
      </dgm:t>
    </dgm:pt>
    <dgm:pt modelId="{5B6C6AB6-85D7-488C-A609-1DD1B7E46802}" type="parTrans" cxnId="{F5EEC0E3-E320-4D2A-93FC-6C76C7D987B7}">
      <dgm:prSet/>
      <dgm:spPr/>
      <dgm:t>
        <a:bodyPr/>
        <a:lstStyle/>
        <a:p>
          <a:endParaRPr lang="en-US"/>
        </a:p>
      </dgm:t>
    </dgm:pt>
    <dgm:pt modelId="{78B92782-6662-4FEE-B646-FC1E09EF622F}" type="sibTrans" cxnId="{F5EEC0E3-E320-4D2A-93FC-6C76C7D987B7}">
      <dgm:prSet/>
      <dgm:spPr/>
      <dgm:t>
        <a:bodyPr/>
        <a:lstStyle/>
        <a:p>
          <a:endParaRPr lang="en-US"/>
        </a:p>
      </dgm:t>
    </dgm:pt>
    <dgm:pt modelId="{97CC003C-E640-4F8E-A288-D16C4D15A807}">
      <dgm:prSet/>
      <dgm:spPr/>
      <dgm:t>
        <a:bodyPr/>
        <a:lstStyle/>
        <a:p>
          <a:r>
            <a:rPr lang="en-US"/>
            <a:t>Data Sharing</a:t>
          </a:r>
        </a:p>
      </dgm:t>
    </dgm:pt>
    <dgm:pt modelId="{2B8C6CAE-887A-481E-97C4-56F6E24F8F9E}" type="parTrans" cxnId="{395896BA-2D60-4293-84C6-65538997B27C}">
      <dgm:prSet/>
      <dgm:spPr/>
      <dgm:t>
        <a:bodyPr/>
        <a:lstStyle/>
        <a:p>
          <a:endParaRPr lang="en-US"/>
        </a:p>
      </dgm:t>
    </dgm:pt>
    <dgm:pt modelId="{A74D7192-8F61-4B21-B1DB-9CEE086A3F23}" type="sibTrans" cxnId="{395896BA-2D60-4293-84C6-65538997B27C}">
      <dgm:prSet/>
      <dgm:spPr/>
      <dgm:t>
        <a:bodyPr/>
        <a:lstStyle/>
        <a:p>
          <a:endParaRPr lang="en-US"/>
        </a:p>
      </dgm:t>
    </dgm:pt>
    <dgm:pt modelId="{5265AB0C-E1A0-4FD1-817E-C789D36657E4}" type="pres">
      <dgm:prSet presAssocID="{9FDCB5FE-AE93-4CCE-B731-107BD6064A2B}" presName="linear" presStyleCnt="0">
        <dgm:presLayoutVars>
          <dgm:animLvl val="lvl"/>
          <dgm:resizeHandles val="exact"/>
        </dgm:presLayoutVars>
      </dgm:prSet>
      <dgm:spPr/>
    </dgm:pt>
    <dgm:pt modelId="{ADA5DA8E-2718-494A-882F-9039BF17C36E}" type="pres">
      <dgm:prSet presAssocID="{FAE4186F-A3FD-4D69-B4F9-41FA1EBF17EC}" presName="parentText" presStyleLbl="node1" presStyleIdx="0" presStyleCnt="5">
        <dgm:presLayoutVars>
          <dgm:chMax val="0"/>
          <dgm:bulletEnabled val="1"/>
        </dgm:presLayoutVars>
      </dgm:prSet>
      <dgm:spPr/>
    </dgm:pt>
    <dgm:pt modelId="{D83DFEE1-75B5-4131-8E76-583B90E31A82}" type="pres">
      <dgm:prSet presAssocID="{1BF973D6-5907-41CA-9403-A1A01566964C}" presName="spacer" presStyleCnt="0"/>
      <dgm:spPr/>
    </dgm:pt>
    <dgm:pt modelId="{07A5789C-5301-4A29-979D-5223602A8DC4}" type="pres">
      <dgm:prSet presAssocID="{DB3F781A-338E-4BD6-A5F6-8900DA089442}" presName="parentText" presStyleLbl="node1" presStyleIdx="1" presStyleCnt="5">
        <dgm:presLayoutVars>
          <dgm:chMax val="0"/>
          <dgm:bulletEnabled val="1"/>
        </dgm:presLayoutVars>
      </dgm:prSet>
      <dgm:spPr/>
    </dgm:pt>
    <dgm:pt modelId="{582829B9-D06C-4FB6-8A36-A71F0B05CEF2}" type="pres">
      <dgm:prSet presAssocID="{A6317015-18E0-4DC6-9E73-39CC93B46AF1}" presName="spacer" presStyleCnt="0"/>
      <dgm:spPr/>
    </dgm:pt>
    <dgm:pt modelId="{F6BAAC3E-BB5E-4FDE-8776-B4EBDB93512C}" type="pres">
      <dgm:prSet presAssocID="{4015896C-3A3C-434A-B2AE-111100FACE61}" presName="parentText" presStyleLbl="node1" presStyleIdx="2" presStyleCnt="5">
        <dgm:presLayoutVars>
          <dgm:chMax val="0"/>
          <dgm:bulletEnabled val="1"/>
        </dgm:presLayoutVars>
      </dgm:prSet>
      <dgm:spPr/>
    </dgm:pt>
    <dgm:pt modelId="{5BF164C3-E823-4424-80A6-27B92879B7A2}" type="pres">
      <dgm:prSet presAssocID="{56146F61-FDB5-43DF-8CC8-281CBC316C89}" presName="spacer" presStyleCnt="0"/>
      <dgm:spPr/>
    </dgm:pt>
    <dgm:pt modelId="{75EF060B-14F8-4DA9-910A-F405784CBA6A}" type="pres">
      <dgm:prSet presAssocID="{F2CF85E3-148C-4D03-971D-5D54FBE4A9AF}" presName="parentText" presStyleLbl="node1" presStyleIdx="3" presStyleCnt="5">
        <dgm:presLayoutVars>
          <dgm:chMax val="0"/>
          <dgm:bulletEnabled val="1"/>
        </dgm:presLayoutVars>
      </dgm:prSet>
      <dgm:spPr/>
    </dgm:pt>
    <dgm:pt modelId="{18D6DBBC-A9F8-4A11-9C05-C7C543724047}" type="pres">
      <dgm:prSet presAssocID="{78B92782-6662-4FEE-B646-FC1E09EF622F}" presName="spacer" presStyleCnt="0"/>
      <dgm:spPr/>
    </dgm:pt>
    <dgm:pt modelId="{DFCAD860-9EF7-4DD8-9EF4-14966BCE0A4E}" type="pres">
      <dgm:prSet presAssocID="{97CC003C-E640-4F8E-A288-D16C4D15A807}" presName="parentText" presStyleLbl="node1" presStyleIdx="4" presStyleCnt="5">
        <dgm:presLayoutVars>
          <dgm:chMax val="0"/>
          <dgm:bulletEnabled val="1"/>
        </dgm:presLayoutVars>
      </dgm:prSet>
      <dgm:spPr/>
    </dgm:pt>
  </dgm:ptLst>
  <dgm:cxnLst>
    <dgm:cxn modelId="{EBA40604-DB86-4B7B-BB0C-388E4D29A706}" srcId="{9FDCB5FE-AE93-4CCE-B731-107BD6064A2B}" destId="{DB3F781A-338E-4BD6-A5F6-8900DA089442}" srcOrd="1" destOrd="0" parTransId="{F9D23819-8D5F-4D85-A047-F697705ADF98}" sibTransId="{A6317015-18E0-4DC6-9E73-39CC93B46AF1}"/>
    <dgm:cxn modelId="{0A914B37-8928-4F6B-BB80-1250BC1DCD2D}" type="presOf" srcId="{F2CF85E3-148C-4D03-971D-5D54FBE4A9AF}" destId="{75EF060B-14F8-4DA9-910A-F405784CBA6A}" srcOrd="0" destOrd="0" presId="urn:microsoft.com/office/officeart/2005/8/layout/vList2"/>
    <dgm:cxn modelId="{F1EFAD72-7E22-411A-BB19-612B6DA9CB79}" srcId="{9FDCB5FE-AE93-4CCE-B731-107BD6064A2B}" destId="{FAE4186F-A3FD-4D69-B4F9-41FA1EBF17EC}" srcOrd="0" destOrd="0" parTransId="{1A706D74-7ED8-4F23-8601-F3E89CFEBEE2}" sibTransId="{1BF973D6-5907-41CA-9403-A1A01566964C}"/>
    <dgm:cxn modelId="{1E0EC57D-2947-4356-872F-DD34E465C949}" type="presOf" srcId="{DB3F781A-338E-4BD6-A5F6-8900DA089442}" destId="{07A5789C-5301-4A29-979D-5223602A8DC4}" srcOrd="0" destOrd="0" presId="urn:microsoft.com/office/officeart/2005/8/layout/vList2"/>
    <dgm:cxn modelId="{8CDE3C80-30B1-4F1D-954E-D2160C8F3D61}" srcId="{9FDCB5FE-AE93-4CCE-B731-107BD6064A2B}" destId="{4015896C-3A3C-434A-B2AE-111100FACE61}" srcOrd="2" destOrd="0" parTransId="{6483716D-B5C3-43FB-B4EE-644FE087B0CD}" sibTransId="{56146F61-FDB5-43DF-8CC8-281CBC316C89}"/>
    <dgm:cxn modelId="{AA678CAD-FFC2-4692-9726-9C398843490C}" type="presOf" srcId="{FAE4186F-A3FD-4D69-B4F9-41FA1EBF17EC}" destId="{ADA5DA8E-2718-494A-882F-9039BF17C36E}" srcOrd="0" destOrd="0" presId="urn:microsoft.com/office/officeart/2005/8/layout/vList2"/>
    <dgm:cxn modelId="{5E837EB2-8F27-4393-B46D-ECF169F11A02}" type="presOf" srcId="{9FDCB5FE-AE93-4CCE-B731-107BD6064A2B}" destId="{5265AB0C-E1A0-4FD1-817E-C789D36657E4}" srcOrd="0" destOrd="0" presId="urn:microsoft.com/office/officeart/2005/8/layout/vList2"/>
    <dgm:cxn modelId="{395896BA-2D60-4293-84C6-65538997B27C}" srcId="{9FDCB5FE-AE93-4CCE-B731-107BD6064A2B}" destId="{97CC003C-E640-4F8E-A288-D16C4D15A807}" srcOrd="4" destOrd="0" parTransId="{2B8C6CAE-887A-481E-97C4-56F6E24F8F9E}" sibTransId="{A74D7192-8F61-4B21-B1DB-9CEE086A3F23}"/>
    <dgm:cxn modelId="{5CEF1CE1-63BC-4BC0-B739-33525C7D5C07}" type="presOf" srcId="{4015896C-3A3C-434A-B2AE-111100FACE61}" destId="{F6BAAC3E-BB5E-4FDE-8776-B4EBDB93512C}" srcOrd="0" destOrd="0" presId="urn:microsoft.com/office/officeart/2005/8/layout/vList2"/>
    <dgm:cxn modelId="{F5EEC0E3-E320-4D2A-93FC-6C76C7D987B7}" srcId="{9FDCB5FE-AE93-4CCE-B731-107BD6064A2B}" destId="{F2CF85E3-148C-4D03-971D-5D54FBE4A9AF}" srcOrd="3" destOrd="0" parTransId="{5B6C6AB6-85D7-488C-A609-1DD1B7E46802}" sibTransId="{78B92782-6662-4FEE-B646-FC1E09EF622F}"/>
    <dgm:cxn modelId="{73DD43E4-D70D-44CC-95CA-8332EDDBE05C}" type="presOf" srcId="{97CC003C-E640-4F8E-A288-D16C4D15A807}" destId="{DFCAD860-9EF7-4DD8-9EF4-14966BCE0A4E}" srcOrd="0" destOrd="0" presId="urn:microsoft.com/office/officeart/2005/8/layout/vList2"/>
    <dgm:cxn modelId="{96F46ED0-AAF6-4371-B7F4-EFFBE15B67A8}" type="presParOf" srcId="{5265AB0C-E1A0-4FD1-817E-C789D36657E4}" destId="{ADA5DA8E-2718-494A-882F-9039BF17C36E}" srcOrd="0" destOrd="0" presId="urn:microsoft.com/office/officeart/2005/8/layout/vList2"/>
    <dgm:cxn modelId="{7E7430FD-9FEF-4174-9DE0-6C5F9DFBEABB}" type="presParOf" srcId="{5265AB0C-E1A0-4FD1-817E-C789D36657E4}" destId="{D83DFEE1-75B5-4131-8E76-583B90E31A82}" srcOrd="1" destOrd="0" presId="urn:microsoft.com/office/officeart/2005/8/layout/vList2"/>
    <dgm:cxn modelId="{90066C0F-2F7F-486D-A8F1-E3B06990E86D}" type="presParOf" srcId="{5265AB0C-E1A0-4FD1-817E-C789D36657E4}" destId="{07A5789C-5301-4A29-979D-5223602A8DC4}" srcOrd="2" destOrd="0" presId="urn:microsoft.com/office/officeart/2005/8/layout/vList2"/>
    <dgm:cxn modelId="{AB653094-5ACF-44F9-ABD6-A1FC67041BB3}" type="presParOf" srcId="{5265AB0C-E1A0-4FD1-817E-C789D36657E4}" destId="{582829B9-D06C-4FB6-8A36-A71F0B05CEF2}" srcOrd="3" destOrd="0" presId="urn:microsoft.com/office/officeart/2005/8/layout/vList2"/>
    <dgm:cxn modelId="{0713460B-151C-4483-9807-FBBC67B0E446}" type="presParOf" srcId="{5265AB0C-E1A0-4FD1-817E-C789D36657E4}" destId="{F6BAAC3E-BB5E-4FDE-8776-B4EBDB93512C}" srcOrd="4" destOrd="0" presId="urn:microsoft.com/office/officeart/2005/8/layout/vList2"/>
    <dgm:cxn modelId="{2CA8BA69-601C-4A75-956E-4F4E043D5D06}" type="presParOf" srcId="{5265AB0C-E1A0-4FD1-817E-C789D36657E4}" destId="{5BF164C3-E823-4424-80A6-27B92879B7A2}" srcOrd="5" destOrd="0" presId="urn:microsoft.com/office/officeart/2005/8/layout/vList2"/>
    <dgm:cxn modelId="{C6299695-4058-47AD-9FC4-60C5047D99DB}" type="presParOf" srcId="{5265AB0C-E1A0-4FD1-817E-C789D36657E4}" destId="{75EF060B-14F8-4DA9-910A-F405784CBA6A}" srcOrd="6" destOrd="0" presId="urn:microsoft.com/office/officeart/2005/8/layout/vList2"/>
    <dgm:cxn modelId="{73E047B0-BC5B-4678-8440-F3D52307B81E}" type="presParOf" srcId="{5265AB0C-E1A0-4FD1-817E-C789D36657E4}" destId="{18D6DBBC-A9F8-4A11-9C05-C7C543724047}" srcOrd="7" destOrd="0" presId="urn:microsoft.com/office/officeart/2005/8/layout/vList2"/>
    <dgm:cxn modelId="{AD4C0912-4713-4160-8A31-35CDD5ABA699}" type="presParOf" srcId="{5265AB0C-E1A0-4FD1-817E-C789D36657E4}" destId="{DFCAD860-9EF7-4DD8-9EF4-14966BCE0A4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DCB5FE-AE93-4CCE-B731-107BD6064A2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AE4186F-A3FD-4D69-B4F9-41FA1EBF17EC}">
      <dgm:prSet/>
      <dgm:spPr>
        <a:xfrm>
          <a:off x="0" y="761827"/>
          <a:ext cx="4828172" cy="1312740"/>
        </a:xfrm>
        <a:prstGeom prst="roundRect">
          <a:avLst/>
        </a:prstGeom>
        <a:solidFill>
          <a:srgbClr val="84ACB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Criminal Justice and Behavioral Health</a:t>
          </a:r>
        </a:p>
      </dgm:t>
    </dgm:pt>
    <dgm:pt modelId="{1A706D74-7ED8-4F23-8601-F3E89CFEBEE2}" type="parTrans" cxnId="{F1EFAD72-7E22-411A-BB19-612B6DA9CB79}">
      <dgm:prSet/>
      <dgm:spPr/>
      <dgm:t>
        <a:bodyPr/>
        <a:lstStyle/>
        <a:p>
          <a:endParaRPr lang="en-US"/>
        </a:p>
      </dgm:t>
    </dgm:pt>
    <dgm:pt modelId="{1BF973D6-5907-41CA-9403-A1A01566964C}" type="sibTrans" cxnId="{F1EFAD72-7E22-411A-BB19-612B6DA9CB79}">
      <dgm:prSet/>
      <dgm:spPr/>
      <dgm:t>
        <a:bodyPr/>
        <a:lstStyle/>
        <a:p>
          <a:endParaRPr lang="en-US"/>
        </a:p>
      </dgm:t>
    </dgm:pt>
    <dgm:pt modelId="{DB3F781A-338E-4BD6-A5F6-8900DA089442}">
      <dgm:prSet/>
      <dgm:spPr>
        <a:xfrm>
          <a:off x="0" y="2169607"/>
          <a:ext cx="4828172" cy="1312740"/>
        </a:xfrm>
        <a:prstGeom prst="roundRect">
          <a:avLst/>
        </a:prstGeom>
        <a:solidFill>
          <a:srgbClr val="84ACB6">
            <a:hueOff val="393725"/>
            <a:satOff val="21144"/>
            <a:lumOff val="-764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Addressing Homelessness and Supportive Housing</a:t>
          </a:r>
        </a:p>
      </dgm:t>
    </dgm:pt>
    <dgm:pt modelId="{F9D23819-8D5F-4D85-A047-F697705ADF98}" type="parTrans" cxnId="{EBA40604-DB86-4B7B-BB0C-388E4D29A706}">
      <dgm:prSet/>
      <dgm:spPr/>
      <dgm:t>
        <a:bodyPr/>
        <a:lstStyle/>
        <a:p>
          <a:endParaRPr lang="en-US"/>
        </a:p>
      </dgm:t>
    </dgm:pt>
    <dgm:pt modelId="{A6317015-18E0-4DC6-9E73-39CC93B46AF1}" type="sibTrans" cxnId="{EBA40604-DB86-4B7B-BB0C-388E4D29A706}">
      <dgm:prSet/>
      <dgm:spPr/>
      <dgm:t>
        <a:bodyPr/>
        <a:lstStyle/>
        <a:p>
          <a:endParaRPr lang="en-US"/>
        </a:p>
      </dgm:t>
    </dgm:pt>
    <dgm:pt modelId="{4015896C-3A3C-434A-B2AE-111100FACE61}">
      <dgm:prSet/>
      <dgm:spPr>
        <a:xfrm>
          <a:off x="0" y="3577387"/>
          <a:ext cx="4828172" cy="1312740"/>
        </a:xfrm>
        <a:prstGeom prst="roundRect">
          <a:avLst/>
        </a:prstGeom>
        <a:solidFill>
          <a:srgbClr val="84ACB6">
            <a:hueOff val="787450"/>
            <a:satOff val="42288"/>
            <a:lumOff val="-1529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Workforce Development</a:t>
          </a:r>
        </a:p>
      </dgm:t>
    </dgm:pt>
    <dgm:pt modelId="{6483716D-B5C3-43FB-B4EE-644FE087B0CD}" type="parTrans" cxnId="{8CDE3C80-30B1-4F1D-954E-D2160C8F3D61}">
      <dgm:prSet/>
      <dgm:spPr/>
      <dgm:t>
        <a:bodyPr/>
        <a:lstStyle/>
        <a:p>
          <a:endParaRPr lang="en-US"/>
        </a:p>
      </dgm:t>
    </dgm:pt>
    <dgm:pt modelId="{56146F61-FDB5-43DF-8CC8-281CBC316C89}" type="sibTrans" cxnId="{8CDE3C80-30B1-4F1D-954E-D2160C8F3D61}">
      <dgm:prSet/>
      <dgm:spPr/>
      <dgm:t>
        <a:bodyPr/>
        <a:lstStyle/>
        <a:p>
          <a:endParaRPr lang="en-US"/>
        </a:p>
      </dgm:t>
    </dgm:pt>
    <dgm:pt modelId="{5265AB0C-E1A0-4FD1-817E-C789D36657E4}" type="pres">
      <dgm:prSet presAssocID="{9FDCB5FE-AE93-4CCE-B731-107BD6064A2B}" presName="linear" presStyleCnt="0">
        <dgm:presLayoutVars>
          <dgm:animLvl val="lvl"/>
          <dgm:resizeHandles val="exact"/>
        </dgm:presLayoutVars>
      </dgm:prSet>
      <dgm:spPr/>
    </dgm:pt>
    <dgm:pt modelId="{ADA5DA8E-2718-494A-882F-9039BF17C36E}" type="pres">
      <dgm:prSet presAssocID="{FAE4186F-A3FD-4D69-B4F9-41FA1EBF17EC}" presName="parentText" presStyleLbl="node1" presStyleIdx="0" presStyleCnt="3">
        <dgm:presLayoutVars>
          <dgm:chMax val="0"/>
          <dgm:bulletEnabled val="1"/>
        </dgm:presLayoutVars>
      </dgm:prSet>
      <dgm:spPr/>
    </dgm:pt>
    <dgm:pt modelId="{D83DFEE1-75B5-4131-8E76-583B90E31A82}" type="pres">
      <dgm:prSet presAssocID="{1BF973D6-5907-41CA-9403-A1A01566964C}" presName="spacer" presStyleCnt="0"/>
      <dgm:spPr/>
    </dgm:pt>
    <dgm:pt modelId="{07A5789C-5301-4A29-979D-5223602A8DC4}" type="pres">
      <dgm:prSet presAssocID="{DB3F781A-338E-4BD6-A5F6-8900DA089442}" presName="parentText" presStyleLbl="node1" presStyleIdx="1" presStyleCnt="3">
        <dgm:presLayoutVars>
          <dgm:chMax val="0"/>
          <dgm:bulletEnabled val="1"/>
        </dgm:presLayoutVars>
      </dgm:prSet>
      <dgm:spPr/>
    </dgm:pt>
    <dgm:pt modelId="{582829B9-D06C-4FB6-8A36-A71F0B05CEF2}" type="pres">
      <dgm:prSet presAssocID="{A6317015-18E0-4DC6-9E73-39CC93B46AF1}" presName="spacer" presStyleCnt="0"/>
      <dgm:spPr/>
    </dgm:pt>
    <dgm:pt modelId="{F6BAAC3E-BB5E-4FDE-8776-B4EBDB93512C}" type="pres">
      <dgm:prSet presAssocID="{4015896C-3A3C-434A-B2AE-111100FACE61}" presName="parentText" presStyleLbl="node1" presStyleIdx="2" presStyleCnt="3">
        <dgm:presLayoutVars>
          <dgm:chMax val="0"/>
          <dgm:bulletEnabled val="1"/>
        </dgm:presLayoutVars>
      </dgm:prSet>
      <dgm:spPr/>
    </dgm:pt>
  </dgm:ptLst>
  <dgm:cxnLst>
    <dgm:cxn modelId="{EBA40604-DB86-4B7B-BB0C-388E4D29A706}" srcId="{9FDCB5FE-AE93-4CCE-B731-107BD6064A2B}" destId="{DB3F781A-338E-4BD6-A5F6-8900DA089442}" srcOrd="1" destOrd="0" parTransId="{F9D23819-8D5F-4D85-A047-F697705ADF98}" sibTransId="{A6317015-18E0-4DC6-9E73-39CC93B46AF1}"/>
    <dgm:cxn modelId="{F1EFAD72-7E22-411A-BB19-612B6DA9CB79}" srcId="{9FDCB5FE-AE93-4CCE-B731-107BD6064A2B}" destId="{FAE4186F-A3FD-4D69-B4F9-41FA1EBF17EC}" srcOrd="0" destOrd="0" parTransId="{1A706D74-7ED8-4F23-8601-F3E89CFEBEE2}" sibTransId="{1BF973D6-5907-41CA-9403-A1A01566964C}"/>
    <dgm:cxn modelId="{1E0EC57D-2947-4356-872F-DD34E465C949}" type="presOf" srcId="{DB3F781A-338E-4BD6-A5F6-8900DA089442}" destId="{07A5789C-5301-4A29-979D-5223602A8DC4}" srcOrd="0" destOrd="0" presId="urn:microsoft.com/office/officeart/2005/8/layout/vList2"/>
    <dgm:cxn modelId="{8CDE3C80-30B1-4F1D-954E-D2160C8F3D61}" srcId="{9FDCB5FE-AE93-4CCE-B731-107BD6064A2B}" destId="{4015896C-3A3C-434A-B2AE-111100FACE61}" srcOrd="2" destOrd="0" parTransId="{6483716D-B5C3-43FB-B4EE-644FE087B0CD}" sibTransId="{56146F61-FDB5-43DF-8CC8-281CBC316C89}"/>
    <dgm:cxn modelId="{AA678CAD-FFC2-4692-9726-9C398843490C}" type="presOf" srcId="{FAE4186F-A3FD-4D69-B4F9-41FA1EBF17EC}" destId="{ADA5DA8E-2718-494A-882F-9039BF17C36E}" srcOrd="0" destOrd="0" presId="urn:microsoft.com/office/officeart/2005/8/layout/vList2"/>
    <dgm:cxn modelId="{5E837EB2-8F27-4393-B46D-ECF169F11A02}" type="presOf" srcId="{9FDCB5FE-AE93-4CCE-B731-107BD6064A2B}" destId="{5265AB0C-E1A0-4FD1-817E-C789D36657E4}" srcOrd="0" destOrd="0" presId="urn:microsoft.com/office/officeart/2005/8/layout/vList2"/>
    <dgm:cxn modelId="{5CEF1CE1-63BC-4BC0-B739-33525C7D5C07}" type="presOf" srcId="{4015896C-3A3C-434A-B2AE-111100FACE61}" destId="{F6BAAC3E-BB5E-4FDE-8776-B4EBDB93512C}" srcOrd="0" destOrd="0" presId="urn:microsoft.com/office/officeart/2005/8/layout/vList2"/>
    <dgm:cxn modelId="{96F46ED0-AAF6-4371-B7F4-EFFBE15B67A8}" type="presParOf" srcId="{5265AB0C-E1A0-4FD1-817E-C789D36657E4}" destId="{ADA5DA8E-2718-494A-882F-9039BF17C36E}" srcOrd="0" destOrd="0" presId="urn:microsoft.com/office/officeart/2005/8/layout/vList2"/>
    <dgm:cxn modelId="{7E7430FD-9FEF-4174-9DE0-6C5F9DFBEABB}" type="presParOf" srcId="{5265AB0C-E1A0-4FD1-817E-C789D36657E4}" destId="{D83DFEE1-75B5-4131-8E76-583B90E31A82}" srcOrd="1" destOrd="0" presId="urn:microsoft.com/office/officeart/2005/8/layout/vList2"/>
    <dgm:cxn modelId="{90066C0F-2F7F-486D-A8F1-E3B06990E86D}" type="presParOf" srcId="{5265AB0C-E1A0-4FD1-817E-C789D36657E4}" destId="{07A5789C-5301-4A29-979D-5223602A8DC4}" srcOrd="2" destOrd="0" presId="urn:microsoft.com/office/officeart/2005/8/layout/vList2"/>
    <dgm:cxn modelId="{AB653094-5ACF-44F9-ABD6-A1FC67041BB3}" type="presParOf" srcId="{5265AB0C-E1A0-4FD1-817E-C789D36657E4}" destId="{582829B9-D06C-4FB6-8A36-A71F0B05CEF2}" srcOrd="3" destOrd="0" presId="urn:microsoft.com/office/officeart/2005/8/layout/vList2"/>
    <dgm:cxn modelId="{0713460B-151C-4483-9807-FBBC67B0E446}" type="presParOf" srcId="{5265AB0C-E1A0-4FD1-817E-C789D36657E4}" destId="{F6BAAC3E-BB5E-4FDE-8776-B4EBDB93512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D0E60C-55D9-4C5A-95C4-DF6A55B155D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D13F13-74BD-4A26-8084-69FD3FFDD50F}">
      <dgm:prSet custT="1"/>
      <dgm:spPr/>
      <dgm:t>
        <a:bodyPr/>
        <a:lstStyle/>
        <a:p>
          <a:r>
            <a:rPr lang="en-US" sz="2000" dirty="0"/>
            <a:t>Statewide Uniform Mental Health Evaluations in Local Jails</a:t>
          </a:r>
        </a:p>
      </dgm:t>
    </dgm:pt>
    <dgm:pt modelId="{8DFD442D-C40E-4F15-8E3E-E778ECFB10DE}" type="parTrans" cxnId="{8AD97124-436F-4381-8A33-DE7C88CC33A1}">
      <dgm:prSet/>
      <dgm:spPr/>
      <dgm:t>
        <a:bodyPr/>
        <a:lstStyle/>
        <a:p>
          <a:endParaRPr lang="en-US"/>
        </a:p>
      </dgm:t>
    </dgm:pt>
    <dgm:pt modelId="{19DA7E74-41A5-419B-AF52-09677F064480}" type="sibTrans" cxnId="{8AD97124-436F-4381-8A33-DE7C88CC33A1}">
      <dgm:prSet/>
      <dgm:spPr/>
      <dgm:t>
        <a:bodyPr/>
        <a:lstStyle/>
        <a:p>
          <a:endParaRPr lang="en-US"/>
        </a:p>
      </dgm:t>
    </dgm:pt>
    <dgm:pt modelId="{1650356A-875A-4C17-9B26-E6959F91F988}">
      <dgm:prSet/>
      <dgm:spPr/>
      <dgm:t>
        <a:bodyPr/>
        <a:lstStyle/>
        <a:p>
          <a:r>
            <a:rPr lang="en-US" dirty="0"/>
            <a:t>Expansion of Mental Health and Drug Courts</a:t>
          </a:r>
        </a:p>
      </dgm:t>
    </dgm:pt>
    <dgm:pt modelId="{84E3B3C3-715E-4C8C-A328-5C5605BF57B2}" type="parTrans" cxnId="{D820B01B-AC15-4DA3-906C-A7D42E32394F}">
      <dgm:prSet/>
      <dgm:spPr/>
      <dgm:t>
        <a:bodyPr/>
        <a:lstStyle/>
        <a:p>
          <a:endParaRPr lang="en-US"/>
        </a:p>
      </dgm:t>
    </dgm:pt>
    <dgm:pt modelId="{1F01C530-26BA-4F5D-9B9F-48CABF25E959}" type="sibTrans" cxnId="{D820B01B-AC15-4DA3-906C-A7D42E32394F}">
      <dgm:prSet/>
      <dgm:spPr/>
      <dgm:t>
        <a:bodyPr/>
        <a:lstStyle/>
        <a:p>
          <a:endParaRPr lang="en-US"/>
        </a:p>
      </dgm:t>
    </dgm:pt>
    <dgm:pt modelId="{B9B424E9-EAC6-49D7-B259-F5C600CFEBC7}">
      <dgm:prSet/>
      <dgm:spPr/>
      <dgm:t>
        <a:bodyPr/>
        <a:lstStyle/>
        <a:p>
          <a:r>
            <a:rPr lang="en-US" dirty="0"/>
            <a:t>Expansion of Co-responder Units throughout Georgia</a:t>
          </a:r>
        </a:p>
      </dgm:t>
    </dgm:pt>
    <dgm:pt modelId="{B4ACA257-2DD4-439B-B97C-A5030E46F3FA}" type="parTrans" cxnId="{51B9D639-52EF-471B-9776-7D2E895734FE}">
      <dgm:prSet/>
      <dgm:spPr/>
      <dgm:t>
        <a:bodyPr/>
        <a:lstStyle/>
        <a:p>
          <a:endParaRPr lang="en-US"/>
        </a:p>
      </dgm:t>
    </dgm:pt>
    <dgm:pt modelId="{91FFC662-6A35-40BB-B064-A0D4803D29D7}" type="sibTrans" cxnId="{51B9D639-52EF-471B-9776-7D2E895734FE}">
      <dgm:prSet/>
      <dgm:spPr/>
      <dgm:t>
        <a:bodyPr/>
        <a:lstStyle/>
        <a:p>
          <a:endParaRPr lang="en-US"/>
        </a:p>
      </dgm:t>
    </dgm:pt>
    <dgm:pt modelId="{4B42AF33-4E4F-41C3-8230-71D74753025E}">
      <dgm:prSet/>
      <dgm:spPr/>
      <dgm:t>
        <a:bodyPr/>
        <a:lstStyle/>
        <a:p>
          <a:r>
            <a:rPr lang="en-US" dirty="0"/>
            <a:t>Increase Statewide Access to Psychologist and Psychiatrist</a:t>
          </a:r>
        </a:p>
      </dgm:t>
    </dgm:pt>
    <dgm:pt modelId="{E4FE4321-BC19-445C-AE58-C1147EBE4C85}" type="parTrans" cxnId="{84A4A082-213E-40AD-AF9D-36E884ADF44D}">
      <dgm:prSet/>
      <dgm:spPr/>
      <dgm:t>
        <a:bodyPr/>
        <a:lstStyle/>
        <a:p>
          <a:endParaRPr lang="en-US"/>
        </a:p>
      </dgm:t>
    </dgm:pt>
    <dgm:pt modelId="{7E717ECB-755F-4869-8B79-33DB06A2021F}" type="sibTrans" cxnId="{84A4A082-213E-40AD-AF9D-36E884ADF44D}">
      <dgm:prSet/>
      <dgm:spPr/>
      <dgm:t>
        <a:bodyPr/>
        <a:lstStyle/>
        <a:p>
          <a:endParaRPr lang="en-US"/>
        </a:p>
      </dgm:t>
    </dgm:pt>
    <dgm:pt modelId="{9C4D8264-6FAC-4B20-A696-D967619F7B2D}">
      <dgm:prSet/>
      <dgm:spPr/>
      <dgm:t>
        <a:bodyPr/>
        <a:lstStyle/>
        <a:p>
          <a:r>
            <a:rPr lang="en-US"/>
            <a:t>Increase the Number of Crisis Centers </a:t>
          </a:r>
        </a:p>
      </dgm:t>
    </dgm:pt>
    <dgm:pt modelId="{1F74250D-A9A9-4CFB-A77A-E4C6420EEF8D}" type="parTrans" cxnId="{FF54C2D8-D78E-43B7-8E26-7575563E512B}">
      <dgm:prSet/>
      <dgm:spPr/>
      <dgm:t>
        <a:bodyPr/>
        <a:lstStyle/>
        <a:p>
          <a:endParaRPr lang="en-US"/>
        </a:p>
      </dgm:t>
    </dgm:pt>
    <dgm:pt modelId="{8164DC0C-7D9D-443F-A273-AE371C919FEA}" type="sibTrans" cxnId="{FF54C2D8-D78E-43B7-8E26-7575563E512B}">
      <dgm:prSet/>
      <dgm:spPr/>
      <dgm:t>
        <a:bodyPr/>
        <a:lstStyle/>
        <a:p>
          <a:endParaRPr lang="en-US"/>
        </a:p>
      </dgm:t>
    </dgm:pt>
    <dgm:pt modelId="{3B3DBEFB-345D-46C3-9C5F-473489F37640}">
      <dgm:prSet/>
      <dgm:spPr/>
      <dgm:t>
        <a:bodyPr/>
        <a:lstStyle/>
        <a:p>
          <a:r>
            <a:rPr lang="en-US"/>
            <a:t>Identify the Best System for Transporting Patients</a:t>
          </a:r>
        </a:p>
      </dgm:t>
    </dgm:pt>
    <dgm:pt modelId="{D7E58694-3CEF-4298-A0F6-361AE90F4B30}" type="parTrans" cxnId="{5B017E88-8BA9-471E-8FFC-090A3467D9E9}">
      <dgm:prSet/>
      <dgm:spPr/>
      <dgm:t>
        <a:bodyPr/>
        <a:lstStyle/>
        <a:p>
          <a:endParaRPr lang="en-US"/>
        </a:p>
      </dgm:t>
    </dgm:pt>
    <dgm:pt modelId="{CB24EF60-D3CB-48DE-9984-E58A6E026DE0}" type="sibTrans" cxnId="{5B017E88-8BA9-471E-8FFC-090A3467D9E9}">
      <dgm:prSet/>
      <dgm:spPr/>
      <dgm:t>
        <a:bodyPr/>
        <a:lstStyle/>
        <a:p>
          <a:endParaRPr lang="en-US"/>
        </a:p>
      </dgm:t>
    </dgm:pt>
    <dgm:pt modelId="{F1F7DBD6-97D3-410D-83DD-CC70807D9775}">
      <dgm:prSet/>
      <dgm:spPr/>
      <dgm:t>
        <a:bodyPr/>
        <a:lstStyle/>
        <a:p>
          <a:r>
            <a:rPr lang="en-US"/>
            <a:t>Provide Adequate Supportive Housing Opportunities </a:t>
          </a:r>
        </a:p>
      </dgm:t>
    </dgm:pt>
    <dgm:pt modelId="{1EF4C150-0E46-4859-8002-52C83CA7E1AE}" type="parTrans" cxnId="{9D78E760-C324-42E6-83BC-1DE32B54ED9C}">
      <dgm:prSet/>
      <dgm:spPr/>
      <dgm:t>
        <a:bodyPr/>
        <a:lstStyle/>
        <a:p>
          <a:endParaRPr lang="en-US"/>
        </a:p>
      </dgm:t>
    </dgm:pt>
    <dgm:pt modelId="{901543E6-8C44-4D1B-B7F6-7043CEF80716}" type="sibTrans" cxnId="{9D78E760-C324-42E6-83BC-1DE32B54ED9C}">
      <dgm:prSet/>
      <dgm:spPr/>
      <dgm:t>
        <a:bodyPr/>
        <a:lstStyle/>
        <a:p>
          <a:endParaRPr lang="en-US"/>
        </a:p>
      </dgm:t>
    </dgm:pt>
    <dgm:pt modelId="{0476FC8B-71EC-484A-BF9C-ACB34DC187E0}" type="pres">
      <dgm:prSet presAssocID="{27D0E60C-55D9-4C5A-95C4-DF6A55B155DC}" presName="diagram" presStyleCnt="0">
        <dgm:presLayoutVars>
          <dgm:dir/>
          <dgm:resizeHandles val="exact"/>
        </dgm:presLayoutVars>
      </dgm:prSet>
      <dgm:spPr/>
    </dgm:pt>
    <dgm:pt modelId="{3D089E22-B907-48B1-BE14-F2A94BE45282}" type="pres">
      <dgm:prSet presAssocID="{B7D13F13-74BD-4A26-8084-69FD3FFDD50F}" presName="node" presStyleLbl="node1" presStyleIdx="0" presStyleCnt="7">
        <dgm:presLayoutVars>
          <dgm:bulletEnabled val="1"/>
        </dgm:presLayoutVars>
      </dgm:prSet>
      <dgm:spPr/>
    </dgm:pt>
    <dgm:pt modelId="{83EA3BDF-F2FD-42A7-B45D-2CC719FDCA16}" type="pres">
      <dgm:prSet presAssocID="{19DA7E74-41A5-419B-AF52-09677F064480}" presName="sibTrans" presStyleCnt="0"/>
      <dgm:spPr/>
    </dgm:pt>
    <dgm:pt modelId="{1EA74A7D-B965-4A81-BEFE-5DFF5173C467}" type="pres">
      <dgm:prSet presAssocID="{1650356A-875A-4C17-9B26-E6959F91F988}" presName="node" presStyleLbl="node1" presStyleIdx="1" presStyleCnt="7">
        <dgm:presLayoutVars>
          <dgm:bulletEnabled val="1"/>
        </dgm:presLayoutVars>
      </dgm:prSet>
      <dgm:spPr/>
    </dgm:pt>
    <dgm:pt modelId="{F0E28D48-14DB-4AEC-80E7-2B87782B987B}" type="pres">
      <dgm:prSet presAssocID="{1F01C530-26BA-4F5D-9B9F-48CABF25E959}" presName="sibTrans" presStyleCnt="0"/>
      <dgm:spPr/>
    </dgm:pt>
    <dgm:pt modelId="{214CDE47-F5BB-4268-B525-9FCFA570A26A}" type="pres">
      <dgm:prSet presAssocID="{B9B424E9-EAC6-49D7-B259-F5C600CFEBC7}" presName="node" presStyleLbl="node1" presStyleIdx="2" presStyleCnt="7">
        <dgm:presLayoutVars>
          <dgm:bulletEnabled val="1"/>
        </dgm:presLayoutVars>
      </dgm:prSet>
      <dgm:spPr/>
    </dgm:pt>
    <dgm:pt modelId="{ABFDA0AF-726F-4373-AD16-E31DA07234DF}" type="pres">
      <dgm:prSet presAssocID="{91FFC662-6A35-40BB-B064-A0D4803D29D7}" presName="sibTrans" presStyleCnt="0"/>
      <dgm:spPr/>
    </dgm:pt>
    <dgm:pt modelId="{142C8451-BDA1-4670-A835-7B3C04B9FB9D}" type="pres">
      <dgm:prSet presAssocID="{4B42AF33-4E4F-41C3-8230-71D74753025E}" presName="node" presStyleLbl="node1" presStyleIdx="3" presStyleCnt="7">
        <dgm:presLayoutVars>
          <dgm:bulletEnabled val="1"/>
        </dgm:presLayoutVars>
      </dgm:prSet>
      <dgm:spPr/>
    </dgm:pt>
    <dgm:pt modelId="{2A6DDBB2-5E1D-4BBB-BAA8-07A46265B55B}" type="pres">
      <dgm:prSet presAssocID="{7E717ECB-755F-4869-8B79-33DB06A2021F}" presName="sibTrans" presStyleCnt="0"/>
      <dgm:spPr/>
    </dgm:pt>
    <dgm:pt modelId="{1C815377-FA88-4737-8073-B414A5E4965D}" type="pres">
      <dgm:prSet presAssocID="{9C4D8264-6FAC-4B20-A696-D967619F7B2D}" presName="node" presStyleLbl="node1" presStyleIdx="4" presStyleCnt="7">
        <dgm:presLayoutVars>
          <dgm:bulletEnabled val="1"/>
        </dgm:presLayoutVars>
      </dgm:prSet>
      <dgm:spPr/>
    </dgm:pt>
    <dgm:pt modelId="{C84AA65F-A05D-4DA8-85CB-29509904E006}" type="pres">
      <dgm:prSet presAssocID="{8164DC0C-7D9D-443F-A273-AE371C919FEA}" presName="sibTrans" presStyleCnt="0"/>
      <dgm:spPr/>
    </dgm:pt>
    <dgm:pt modelId="{F3818BF8-BC1B-4A6B-9D05-FDBEAD218BBF}" type="pres">
      <dgm:prSet presAssocID="{3B3DBEFB-345D-46C3-9C5F-473489F37640}" presName="node" presStyleLbl="node1" presStyleIdx="5" presStyleCnt="7">
        <dgm:presLayoutVars>
          <dgm:bulletEnabled val="1"/>
        </dgm:presLayoutVars>
      </dgm:prSet>
      <dgm:spPr/>
    </dgm:pt>
    <dgm:pt modelId="{038314C3-85A3-4BA2-A80D-255EF07B8755}" type="pres">
      <dgm:prSet presAssocID="{CB24EF60-D3CB-48DE-9984-E58A6E026DE0}" presName="sibTrans" presStyleCnt="0"/>
      <dgm:spPr/>
    </dgm:pt>
    <dgm:pt modelId="{D93FB144-0E9D-4911-940B-BE407B0EA67C}" type="pres">
      <dgm:prSet presAssocID="{F1F7DBD6-97D3-410D-83DD-CC70807D9775}" presName="node" presStyleLbl="node1" presStyleIdx="6" presStyleCnt="7">
        <dgm:presLayoutVars>
          <dgm:bulletEnabled val="1"/>
        </dgm:presLayoutVars>
      </dgm:prSet>
      <dgm:spPr/>
    </dgm:pt>
  </dgm:ptLst>
  <dgm:cxnLst>
    <dgm:cxn modelId="{D820B01B-AC15-4DA3-906C-A7D42E32394F}" srcId="{27D0E60C-55D9-4C5A-95C4-DF6A55B155DC}" destId="{1650356A-875A-4C17-9B26-E6959F91F988}" srcOrd="1" destOrd="0" parTransId="{84E3B3C3-715E-4C8C-A328-5C5605BF57B2}" sibTransId="{1F01C530-26BA-4F5D-9B9F-48CABF25E959}"/>
    <dgm:cxn modelId="{9A287020-C31E-4D7D-A448-44733466B201}" type="presOf" srcId="{3B3DBEFB-345D-46C3-9C5F-473489F37640}" destId="{F3818BF8-BC1B-4A6B-9D05-FDBEAD218BBF}" srcOrd="0" destOrd="0" presId="urn:microsoft.com/office/officeart/2005/8/layout/default"/>
    <dgm:cxn modelId="{8AD97124-436F-4381-8A33-DE7C88CC33A1}" srcId="{27D0E60C-55D9-4C5A-95C4-DF6A55B155DC}" destId="{B7D13F13-74BD-4A26-8084-69FD3FFDD50F}" srcOrd="0" destOrd="0" parTransId="{8DFD442D-C40E-4F15-8E3E-E778ECFB10DE}" sibTransId="{19DA7E74-41A5-419B-AF52-09677F064480}"/>
    <dgm:cxn modelId="{1EDF442A-733D-42DE-B2F5-8B1FFC73EE02}" type="presOf" srcId="{B7D13F13-74BD-4A26-8084-69FD3FFDD50F}" destId="{3D089E22-B907-48B1-BE14-F2A94BE45282}" srcOrd="0" destOrd="0" presId="urn:microsoft.com/office/officeart/2005/8/layout/default"/>
    <dgm:cxn modelId="{DEAC4739-5688-4991-8886-98349C6745ED}" type="presOf" srcId="{F1F7DBD6-97D3-410D-83DD-CC70807D9775}" destId="{D93FB144-0E9D-4911-940B-BE407B0EA67C}" srcOrd="0" destOrd="0" presId="urn:microsoft.com/office/officeart/2005/8/layout/default"/>
    <dgm:cxn modelId="{51B9D639-52EF-471B-9776-7D2E895734FE}" srcId="{27D0E60C-55D9-4C5A-95C4-DF6A55B155DC}" destId="{B9B424E9-EAC6-49D7-B259-F5C600CFEBC7}" srcOrd="2" destOrd="0" parTransId="{B4ACA257-2DD4-439B-B97C-A5030E46F3FA}" sibTransId="{91FFC662-6A35-40BB-B064-A0D4803D29D7}"/>
    <dgm:cxn modelId="{9D78E760-C324-42E6-83BC-1DE32B54ED9C}" srcId="{27D0E60C-55D9-4C5A-95C4-DF6A55B155DC}" destId="{F1F7DBD6-97D3-410D-83DD-CC70807D9775}" srcOrd="6" destOrd="0" parTransId="{1EF4C150-0E46-4859-8002-52C83CA7E1AE}" sibTransId="{901543E6-8C44-4D1B-B7F6-7043CEF80716}"/>
    <dgm:cxn modelId="{84A4A082-213E-40AD-AF9D-36E884ADF44D}" srcId="{27D0E60C-55D9-4C5A-95C4-DF6A55B155DC}" destId="{4B42AF33-4E4F-41C3-8230-71D74753025E}" srcOrd="3" destOrd="0" parTransId="{E4FE4321-BC19-445C-AE58-C1147EBE4C85}" sibTransId="{7E717ECB-755F-4869-8B79-33DB06A2021F}"/>
    <dgm:cxn modelId="{5B017E88-8BA9-471E-8FFC-090A3467D9E9}" srcId="{27D0E60C-55D9-4C5A-95C4-DF6A55B155DC}" destId="{3B3DBEFB-345D-46C3-9C5F-473489F37640}" srcOrd="5" destOrd="0" parTransId="{D7E58694-3CEF-4298-A0F6-361AE90F4B30}" sibTransId="{CB24EF60-D3CB-48DE-9984-E58A6E026DE0}"/>
    <dgm:cxn modelId="{7EB9C9A5-82FC-4178-90B3-5311DBC84F75}" type="presOf" srcId="{4B42AF33-4E4F-41C3-8230-71D74753025E}" destId="{142C8451-BDA1-4670-A835-7B3C04B9FB9D}" srcOrd="0" destOrd="0" presId="urn:microsoft.com/office/officeart/2005/8/layout/default"/>
    <dgm:cxn modelId="{8845A8BA-EBC1-453E-9ACF-4A12216D0675}" type="presOf" srcId="{27D0E60C-55D9-4C5A-95C4-DF6A55B155DC}" destId="{0476FC8B-71EC-484A-BF9C-ACB34DC187E0}" srcOrd="0" destOrd="0" presId="urn:microsoft.com/office/officeart/2005/8/layout/default"/>
    <dgm:cxn modelId="{75B3E2C1-1885-4FAE-B10A-7764B44B699B}" type="presOf" srcId="{B9B424E9-EAC6-49D7-B259-F5C600CFEBC7}" destId="{214CDE47-F5BB-4268-B525-9FCFA570A26A}" srcOrd="0" destOrd="0" presId="urn:microsoft.com/office/officeart/2005/8/layout/default"/>
    <dgm:cxn modelId="{B6421AD0-A920-4A44-A9C1-75EDA64E5AED}" type="presOf" srcId="{9C4D8264-6FAC-4B20-A696-D967619F7B2D}" destId="{1C815377-FA88-4737-8073-B414A5E4965D}" srcOrd="0" destOrd="0" presId="urn:microsoft.com/office/officeart/2005/8/layout/default"/>
    <dgm:cxn modelId="{FF54C2D8-D78E-43B7-8E26-7575563E512B}" srcId="{27D0E60C-55D9-4C5A-95C4-DF6A55B155DC}" destId="{9C4D8264-6FAC-4B20-A696-D967619F7B2D}" srcOrd="4" destOrd="0" parTransId="{1F74250D-A9A9-4CFB-A77A-E4C6420EEF8D}" sibTransId="{8164DC0C-7D9D-443F-A273-AE371C919FEA}"/>
    <dgm:cxn modelId="{903BA2F7-C794-48F6-8448-E8229DD98CA0}" type="presOf" srcId="{1650356A-875A-4C17-9B26-E6959F91F988}" destId="{1EA74A7D-B965-4A81-BEFE-5DFF5173C467}" srcOrd="0" destOrd="0" presId="urn:microsoft.com/office/officeart/2005/8/layout/default"/>
    <dgm:cxn modelId="{D9C0C3F1-3797-4FDA-8BA2-15475F5A9A0B}" type="presParOf" srcId="{0476FC8B-71EC-484A-BF9C-ACB34DC187E0}" destId="{3D089E22-B907-48B1-BE14-F2A94BE45282}" srcOrd="0" destOrd="0" presId="urn:microsoft.com/office/officeart/2005/8/layout/default"/>
    <dgm:cxn modelId="{EFD6B985-1665-4366-ADA3-EE86D399EDA6}" type="presParOf" srcId="{0476FC8B-71EC-484A-BF9C-ACB34DC187E0}" destId="{83EA3BDF-F2FD-42A7-B45D-2CC719FDCA16}" srcOrd="1" destOrd="0" presId="urn:microsoft.com/office/officeart/2005/8/layout/default"/>
    <dgm:cxn modelId="{2AAB2581-9E01-46AE-B6B0-A4362060C22D}" type="presParOf" srcId="{0476FC8B-71EC-484A-BF9C-ACB34DC187E0}" destId="{1EA74A7D-B965-4A81-BEFE-5DFF5173C467}" srcOrd="2" destOrd="0" presId="urn:microsoft.com/office/officeart/2005/8/layout/default"/>
    <dgm:cxn modelId="{E02BA838-76C9-4DEE-A21C-02214120C02F}" type="presParOf" srcId="{0476FC8B-71EC-484A-BF9C-ACB34DC187E0}" destId="{F0E28D48-14DB-4AEC-80E7-2B87782B987B}" srcOrd="3" destOrd="0" presId="urn:microsoft.com/office/officeart/2005/8/layout/default"/>
    <dgm:cxn modelId="{BDD71705-1EC8-411B-B794-503DE6904C28}" type="presParOf" srcId="{0476FC8B-71EC-484A-BF9C-ACB34DC187E0}" destId="{214CDE47-F5BB-4268-B525-9FCFA570A26A}" srcOrd="4" destOrd="0" presId="urn:microsoft.com/office/officeart/2005/8/layout/default"/>
    <dgm:cxn modelId="{5C3434B7-271B-44AC-BF20-3786C145176F}" type="presParOf" srcId="{0476FC8B-71EC-484A-BF9C-ACB34DC187E0}" destId="{ABFDA0AF-726F-4373-AD16-E31DA07234DF}" srcOrd="5" destOrd="0" presId="urn:microsoft.com/office/officeart/2005/8/layout/default"/>
    <dgm:cxn modelId="{6EA242C3-5914-427C-A5DA-F698BA429419}" type="presParOf" srcId="{0476FC8B-71EC-484A-BF9C-ACB34DC187E0}" destId="{142C8451-BDA1-4670-A835-7B3C04B9FB9D}" srcOrd="6" destOrd="0" presId="urn:microsoft.com/office/officeart/2005/8/layout/default"/>
    <dgm:cxn modelId="{F03552A4-3F26-4A5B-99E6-10F581734A3B}" type="presParOf" srcId="{0476FC8B-71EC-484A-BF9C-ACB34DC187E0}" destId="{2A6DDBB2-5E1D-4BBB-BAA8-07A46265B55B}" srcOrd="7" destOrd="0" presId="urn:microsoft.com/office/officeart/2005/8/layout/default"/>
    <dgm:cxn modelId="{936DD3A5-4169-41D7-88E7-997ECBD197DE}" type="presParOf" srcId="{0476FC8B-71EC-484A-BF9C-ACB34DC187E0}" destId="{1C815377-FA88-4737-8073-B414A5E4965D}" srcOrd="8" destOrd="0" presId="urn:microsoft.com/office/officeart/2005/8/layout/default"/>
    <dgm:cxn modelId="{CB54EBEB-B27F-4AAA-AFB8-F4462345FEA9}" type="presParOf" srcId="{0476FC8B-71EC-484A-BF9C-ACB34DC187E0}" destId="{C84AA65F-A05D-4DA8-85CB-29509904E006}" srcOrd="9" destOrd="0" presId="urn:microsoft.com/office/officeart/2005/8/layout/default"/>
    <dgm:cxn modelId="{E6BB8BC7-3B3D-4EB4-BE1F-53ACD4201AFD}" type="presParOf" srcId="{0476FC8B-71EC-484A-BF9C-ACB34DC187E0}" destId="{F3818BF8-BC1B-4A6B-9D05-FDBEAD218BBF}" srcOrd="10" destOrd="0" presId="urn:microsoft.com/office/officeart/2005/8/layout/default"/>
    <dgm:cxn modelId="{60811CB9-87BE-4B44-A1CE-FCBF1D2BFBBF}" type="presParOf" srcId="{0476FC8B-71EC-484A-BF9C-ACB34DC187E0}" destId="{038314C3-85A3-4BA2-A80D-255EF07B8755}" srcOrd="11" destOrd="0" presId="urn:microsoft.com/office/officeart/2005/8/layout/default"/>
    <dgm:cxn modelId="{09712486-852A-4F38-BD88-C5E15DEA48A9}" type="presParOf" srcId="{0476FC8B-71EC-484A-BF9C-ACB34DC187E0}" destId="{D93FB144-0E9D-4911-940B-BE407B0EA67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9CB551-95F0-4A6A-AA5B-6299D87A5395}" type="doc">
      <dgm:prSet loTypeId="urn:microsoft.com/office/officeart/2016/7/layout/VerticalHollowActionList" loCatId="List" qsTypeId="urn:microsoft.com/office/officeart/2005/8/quickstyle/simple2" qsCatId="simple" csTypeId="urn:microsoft.com/office/officeart/2005/8/colors/colorful2" csCatId="colorful" phldr="1"/>
      <dgm:spPr/>
      <dgm:t>
        <a:bodyPr/>
        <a:lstStyle/>
        <a:p>
          <a:endParaRPr lang="en-US"/>
        </a:p>
      </dgm:t>
    </dgm:pt>
    <dgm:pt modelId="{CFB111F6-7D7A-446B-83CD-90C4DC9503A5}">
      <dgm:prSet/>
      <dgm:spPr>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dirty="0"/>
        </a:p>
      </dgm:t>
    </dgm:pt>
    <dgm:pt modelId="{0244B184-5857-455A-9540-CACC59BE242D}" type="parTrans" cxnId="{8273CA2E-4620-4A01-BA95-920BA6F7EC80}">
      <dgm:prSet/>
      <dgm:spPr/>
      <dgm:t>
        <a:bodyPr/>
        <a:lstStyle/>
        <a:p>
          <a:endParaRPr lang="en-US"/>
        </a:p>
      </dgm:t>
    </dgm:pt>
    <dgm:pt modelId="{0969E45F-6C21-4EDA-B711-A00C22D83597}" type="sibTrans" cxnId="{8273CA2E-4620-4A01-BA95-920BA6F7EC80}">
      <dgm:prSet/>
      <dgm:spPr/>
      <dgm:t>
        <a:bodyPr/>
        <a:lstStyle/>
        <a:p>
          <a:endParaRPr lang="en-US"/>
        </a:p>
      </dgm:t>
    </dgm:pt>
    <dgm:pt modelId="{2912C518-CCE1-4C0A-BE6F-4501FD42534C}">
      <dgm:prSet custT="1"/>
      <dgm:spPr/>
      <dgm:t>
        <a:bodyPr/>
        <a:lstStyle/>
        <a:p>
          <a:r>
            <a:rPr lang="en-US" sz="2800" u="sng" dirty="0"/>
            <a:t>Partner</a:t>
          </a:r>
          <a:r>
            <a:rPr lang="en-US" sz="2800" dirty="0"/>
            <a:t> with Behavioral Health Experts</a:t>
          </a:r>
        </a:p>
      </dgm:t>
    </dgm:pt>
    <dgm:pt modelId="{22FD5AD6-9D42-4F25-8EFE-9A6B13963F80}" type="parTrans" cxnId="{22CA2BF5-2B78-45E9-8E99-61E47E1FC9F7}">
      <dgm:prSet/>
      <dgm:spPr/>
      <dgm:t>
        <a:bodyPr/>
        <a:lstStyle/>
        <a:p>
          <a:endParaRPr lang="en-US"/>
        </a:p>
      </dgm:t>
    </dgm:pt>
    <dgm:pt modelId="{D35987E0-0E26-4D09-85A4-D77FEC75B810}" type="sibTrans" cxnId="{22CA2BF5-2B78-45E9-8E99-61E47E1FC9F7}">
      <dgm:prSet/>
      <dgm:spPr/>
      <dgm:t>
        <a:bodyPr/>
        <a:lstStyle/>
        <a:p>
          <a:endParaRPr lang="en-US"/>
        </a:p>
      </dgm:t>
    </dgm:pt>
    <dgm:pt modelId="{BE4C16EA-1A84-44DA-9971-4BD0DECC95A0}">
      <dgm:prSet/>
      <dgm:spPr>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r>
            <a:rPr lang="en-US" dirty="0"/>
            <a:t> </a:t>
          </a:r>
        </a:p>
      </dgm:t>
    </dgm:pt>
    <dgm:pt modelId="{3024E604-961B-4B29-8252-1C7FC2C43DF7}" type="parTrans" cxnId="{84F2881D-7B07-457A-AFB0-AEB959DA7604}">
      <dgm:prSet/>
      <dgm:spPr/>
      <dgm:t>
        <a:bodyPr/>
        <a:lstStyle/>
        <a:p>
          <a:endParaRPr lang="en-US"/>
        </a:p>
      </dgm:t>
    </dgm:pt>
    <dgm:pt modelId="{1B53DE35-A42A-4FA7-A83E-1C8B71151B9F}" type="sibTrans" cxnId="{84F2881D-7B07-457A-AFB0-AEB959DA7604}">
      <dgm:prSet/>
      <dgm:spPr/>
      <dgm:t>
        <a:bodyPr/>
        <a:lstStyle/>
        <a:p>
          <a:endParaRPr lang="en-US"/>
        </a:p>
      </dgm:t>
    </dgm:pt>
    <dgm:pt modelId="{52FA498F-58FE-4891-BEAB-4B26A7F4C970}">
      <dgm:prSet custT="1"/>
      <dgm:spPr/>
      <dgm:t>
        <a:bodyPr/>
        <a:lstStyle/>
        <a:p>
          <a:r>
            <a:rPr lang="en-US" sz="2800" u="sng" dirty="0"/>
            <a:t>Engage</a:t>
          </a:r>
          <a:r>
            <a:rPr lang="en-US" sz="2800" dirty="0"/>
            <a:t> in ACCG’s Policy Development Process</a:t>
          </a:r>
        </a:p>
      </dgm:t>
    </dgm:pt>
    <dgm:pt modelId="{0B80506B-65F4-41EB-BA29-4C242CE1D8E1}" type="parTrans" cxnId="{BB3E034C-2D2A-4DF8-AAE6-60085668EF2E}">
      <dgm:prSet/>
      <dgm:spPr/>
      <dgm:t>
        <a:bodyPr/>
        <a:lstStyle/>
        <a:p>
          <a:endParaRPr lang="en-US"/>
        </a:p>
      </dgm:t>
    </dgm:pt>
    <dgm:pt modelId="{7D9985B6-8FCC-4049-AA6D-248E927A51F5}" type="sibTrans" cxnId="{BB3E034C-2D2A-4DF8-AAE6-60085668EF2E}">
      <dgm:prSet/>
      <dgm:spPr/>
      <dgm:t>
        <a:bodyPr/>
        <a:lstStyle/>
        <a:p>
          <a:endParaRPr lang="en-US"/>
        </a:p>
      </dgm:t>
    </dgm:pt>
    <dgm:pt modelId="{55E24843-33B0-4390-A89C-43FE33B41174}">
      <dgm:prSet/>
      <dgm:spPr>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en-US" dirty="0"/>
        </a:p>
      </dgm:t>
    </dgm:pt>
    <dgm:pt modelId="{9D62732F-6F82-4763-9E0E-B7BD580B1137}" type="parTrans" cxnId="{B5470505-AAFE-43E3-82FD-39C964E53881}">
      <dgm:prSet/>
      <dgm:spPr/>
      <dgm:t>
        <a:bodyPr/>
        <a:lstStyle/>
        <a:p>
          <a:endParaRPr lang="en-US"/>
        </a:p>
      </dgm:t>
    </dgm:pt>
    <dgm:pt modelId="{EE9AFF76-D0E2-4CE4-A1F6-3EE643632A94}" type="sibTrans" cxnId="{B5470505-AAFE-43E3-82FD-39C964E53881}">
      <dgm:prSet/>
      <dgm:spPr/>
      <dgm:t>
        <a:bodyPr/>
        <a:lstStyle/>
        <a:p>
          <a:endParaRPr lang="en-US"/>
        </a:p>
      </dgm:t>
    </dgm:pt>
    <dgm:pt modelId="{66A946C1-9F88-426E-AB23-F9CF58FF7070}">
      <dgm:prSet custT="1"/>
      <dgm:spPr/>
      <dgm:t>
        <a:bodyPr/>
        <a:lstStyle/>
        <a:p>
          <a:r>
            <a:rPr lang="en-US" sz="2800" u="sng" dirty="0"/>
            <a:t>Contact</a:t>
          </a:r>
          <a:r>
            <a:rPr lang="en-US" sz="2800" dirty="0"/>
            <a:t> Your State Legislators </a:t>
          </a:r>
        </a:p>
      </dgm:t>
    </dgm:pt>
    <dgm:pt modelId="{02A5FF9B-9AB8-4348-903D-736E5835474A}" type="parTrans" cxnId="{2CE2DA3A-3B02-4102-9267-EB1EA83659E4}">
      <dgm:prSet/>
      <dgm:spPr/>
      <dgm:t>
        <a:bodyPr/>
        <a:lstStyle/>
        <a:p>
          <a:endParaRPr lang="en-US"/>
        </a:p>
      </dgm:t>
    </dgm:pt>
    <dgm:pt modelId="{7B23AF01-4BC6-43BD-94F6-19CC9AB962CF}" type="sibTrans" cxnId="{2CE2DA3A-3B02-4102-9267-EB1EA83659E4}">
      <dgm:prSet/>
      <dgm:spPr/>
      <dgm:t>
        <a:bodyPr/>
        <a:lstStyle/>
        <a:p>
          <a:endParaRPr lang="en-US"/>
        </a:p>
      </dgm:t>
    </dgm:pt>
    <dgm:pt modelId="{CF5593AE-E1BC-4D44-A4F2-6062FDFE0B3C}" type="pres">
      <dgm:prSet presAssocID="{729CB551-95F0-4A6A-AA5B-6299D87A5395}" presName="Name0" presStyleCnt="0">
        <dgm:presLayoutVars>
          <dgm:dir/>
          <dgm:animLvl val="lvl"/>
          <dgm:resizeHandles val="exact"/>
        </dgm:presLayoutVars>
      </dgm:prSet>
      <dgm:spPr/>
    </dgm:pt>
    <dgm:pt modelId="{24448DF7-290D-41B3-A4D5-D1040CB162DC}" type="pres">
      <dgm:prSet presAssocID="{CFB111F6-7D7A-446B-83CD-90C4DC9503A5}" presName="linNode" presStyleCnt="0"/>
      <dgm:spPr/>
    </dgm:pt>
    <dgm:pt modelId="{8F001591-D692-4E2D-B943-7EE5AD660D88}" type="pres">
      <dgm:prSet presAssocID="{CFB111F6-7D7A-446B-83CD-90C4DC9503A5}" presName="parentText" presStyleLbl="solidFgAcc1" presStyleIdx="0" presStyleCnt="3" custLinFactNeighborX="-158" custLinFactNeighborY="-98">
        <dgm:presLayoutVars>
          <dgm:chMax val="1"/>
          <dgm:bulletEnabled/>
        </dgm:presLayoutVars>
      </dgm:prSet>
      <dgm:spPr/>
    </dgm:pt>
    <dgm:pt modelId="{15880295-61FF-4008-BC2E-4F15586E73DE}" type="pres">
      <dgm:prSet presAssocID="{CFB111F6-7D7A-446B-83CD-90C4DC9503A5}" presName="descendantText" presStyleLbl="alignNode1" presStyleIdx="0" presStyleCnt="3" custLinFactNeighborY="-98">
        <dgm:presLayoutVars>
          <dgm:bulletEnabled/>
        </dgm:presLayoutVars>
      </dgm:prSet>
      <dgm:spPr/>
    </dgm:pt>
    <dgm:pt modelId="{179E8A3F-F7DE-40BF-8796-C62EAC6D04D9}" type="pres">
      <dgm:prSet presAssocID="{0969E45F-6C21-4EDA-B711-A00C22D83597}" presName="sp" presStyleCnt="0"/>
      <dgm:spPr/>
    </dgm:pt>
    <dgm:pt modelId="{B0A2AB61-B319-4621-AC3E-A3585733C1F1}" type="pres">
      <dgm:prSet presAssocID="{BE4C16EA-1A84-44DA-9971-4BD0DECC95A0}" presName="linNode" presStyleCnt="0"/>
      <dgm:spPr/>
    </dgm:pt>
    <dgm:pt modelId="{8E3BFB1F-AE38-4DB0-9B66-25F6808F33BD}" type="pres">
      <dgm:prSet presAssocID="{BE4C16EA-1A84-44DA-9971-4BD0DECC95A0}" presName="parentText" presStyleLbl="solidFgAcc1" presStyleIdx="1" presStyleCnt="3">
        <dgm:presLayoutVars>
          <dgm:chMax val="1"/>
          <dgm:bulletEnabled/>
        </dgm:presLayoutVars>
      </dgm:prSet>
      <dgm:spPr/>
    </dgm:pt>
    <dgm:pt modelId="{32ABD2B2-C488-4168-8CBC-F15F20527493}" type="pres">
      <dgm:prSet presAssocID="{BE4C16EA-1A84-44DA-9971-4BD0DECC95A0}" presName="descendantText" presStyleLbl="alignNode1" presStyleIdx="1" presStyleCnt="3">
        <dgm:presLayoutVars>
          <dgm:bulletEnabled/>
        </dgm:presLayoutVars>
      </dgm:prSet>
      <dgm:spPr/>
    </dgm:pt>
    <dgm:pt modelId="{2031DA26-FC05-43C2-B9C5-2FDEA36E5693}" type="pres">
      <dgm:prSet presAssocID="{1B53DE35-A42A-4FA7-A83E-1C8B71151B9F}" presName="sp" presStyleCnt="0"/>
      <dgm:spPr/>
    </dgm:pt>
    <dgm:pt modelId="{161C4649-EA44-4607-A5AD-1724B2EA41A7}" type="pres">
      <dgm:prSet presAssocID="{55E24843-33B0-4390-A89C-43FE33B41174}" presName="linNode" presStyleCnt="0"/>
      <dgm:spPr/>
    </dgm:pt>
    <dgm:pt modelId="{740C2A90-2BAD-4F23-9948-59AAA494B290}" type="pres">
      <dgm:prSet presAssocID="{55E24843-33B0-4390-A89C-43FE33B41174}" presName="parentText" presStyleLbl="solidFgAcc1" presStyleIdx="2" presStyleCnt="3" custLinFactNeighborY="4258">
        <dgm:presLayoutVars>
          <dgm:chMax val="1"/>
          <dgm:bulletEnabled/>
        </dgm:presLayoutVars>
      </dgm:prSet>
      <dgm:spPr/>
    </dgm:pt>
    <dgm:pt modelId="{C79143B4-6C4C-4B56-822E-D3281D9CEF99}" type="pres">
      <dgm:prSet presAssocID="{55E24843-33B0-4390-A89C-43FE33B41174}" presName="descendantText" presStyleLbl="alignNode1" presStyleIdx="2" presStyleCnt="3">
        <dgm:presLayoutVars>
          <dgm:bulletEnabled/>
        </dgm:presLayoutVars>
      </dgm:prSet>
      <dgm:spPr/>
    </dgm:pt>
  </dgm:ptLst>
  <dgm:cxnLst>
    <dgm:cxn modelId="{B5470505-AAFE-43E3-82FD-39C964E53881}" srcId="{729CB551-95F0-4A6A-AA5B-6299D87A5395}" destId="{55E24843-33B0-4390-A89C-43FE33B41174}" srcOrd="2" destOrd="0" parTransId="{9D62732F-6F82-4763-9E0E-B7BD580B1137}" sibTransId="{EE9AFF76-D0E2-4CE4-A1F6-3EE643632A94}"/>
    <dgm:cxn modelId="{84F2881D-7B07-457A-AFB0-AEB959DA7604}" srcId="{729CB551-95F0-4A6A-AA5B-6299D87A5395}" destId="{BE4C16EA-1A84-44DA-9971-4BD0DECC95A0}" srcOrd="1" destOrd="0" parTransId="{3024E604-961B-4B29-8252-1C7FC2C43DF7}" sibTransId="{1B53DE35-A42A-4FA7-A83E-1C8B71151B9F}"/>
    <dgm:cxn modelId="{8273CA2E-4620-4A01-BA95-920BA6F7EC80}" srcId="{729CB551-95F0-4A6A-AA5B-6299D87A5395}" destId="{CFB111F6-7D7A-446B-83CD-90C4DC9503A5}" srcOrd="0" destOrd="0" parTransId="{0244B184-5857-455A-9540-CACC59BE242D}" sibTransId="{0969E45F-6C21-4EDA-B711-A00C22D83597}"/>
    <dgm:cxn modelId="{6A941038-D743-480F-99E0-ECA910AFAF3B}" type="presOf" srcId="{66A946C1-9F88-426E-AB23-F9CF58FF7070}" destId="{C79143B4-6C4C-4B56-822E-D3281D9CEF99}" srcOrd="0" destOrd="0" presId="urn:microsoft.com/office/officeart/2016/7/layout/VerticalHollowActionList"/>
    <dgm:cxn modelId="{2CE2DA3A-3B02-4102-9267-EB1EA83659E4}" srcId="{55E24843-33B0-4390-A89C-43FE33B41174}" destId="{66A946C1-9F88-426E-AB23-F9CF58FF7070}" srcOrd="0" destOrd="0" parTransId="{02A5FF9B-9AB8-4348-903D-736E5835474A}" sibTransId="{7B23AF01-4BC6-43BD-94F6-19CC9AB962CF}"/>
    <dgm:cxn modelId="{E754A73D-0628-4185-A1F4-AA93F8F9756C}" type="presOf" srcId="{55E24843-33B0-4390-A89C-43FE33B41174}" destId="{740C2A90-2BAD-4F23-9948-59AAA494B290}" srcOrd="0" destOrd="0" presId="urn:microsoft.com/office/officeart/2016/7/layout/VerticalHollowActionList"/>
    <dgm:cxn modelId="{C81D3D4B-6F2C-4EA3-81D7-A3EC0BD04B3C}" type="presOf" srcId="{BE4C16EA-1A84-44DA-9971-4BD0DECC95A0}" destId="{8E3BFB1F-AE38-4DB0-9B66-25F6808F33BD}" srcOrd="0" destOrd="0" presId="urn:microsoft.com/office/officeart/2016/7/layout/VerticalHollowActionList"/>
    <dgm:cxn modelId="{BB3E034C-2D2A-4DF8-AAE6-60085668EF2E}" srcId="{BE4C16EA-1A84-44DA-9971-4BD0DECC95A0}" destId="{52FA498F-58FE-4891-BEAB-4B26A7F4C970}" srcOrd="0" destOrd="0" parTransId="{0B80506B-65F4-41EB-BA29-4C242CE1D8E1}" sibTransId="{7D9985B6-8FCC-4049-AA6D-248E927A51F5}"/>
    <dgm:cxn modelId="{CE8A116F-154B-4F89-9CA6-138A75522702}" type="presOf" srcId="{CFB111F6-7D7A-446B-83CD-90C4DC9503A5}" destId="{8F001591-D692-4E2D-B943-7EE5AD660D88}" srcOrd="0" destOrd="0" presId="urn:microsoft.com/office/officeart/2016/7/layout/VerticalHollowActionList"/>
    <dgm:cxn modelId="{B6760455-3365-41AE-ADD1-9D473312A8D9}" type="presOf" srcId="{729CB551-95F0-4A6A-AA5B-6299D87A5395}" destId="{CF5593AE-E1BC-4D44-A4F2-6062FDFE0B3C}" srcOrd="0" destOrd="0" presId="urn:microsoft.com/office/officeart/2016/7/layout/VerticalHollowActionList"/>
    <dgm:cxn modelId="{D6493B7D-BB68-4286-88DE-FEB5B42479A4}" type="presOf" srcId="{52FA498F-58FE-4891-BEAB-4B26A7F4C970}" destId="{32ABD2B2-C488-4168-8CBC-F15F20527493}" srcOrd="0" destOrd="0" presId="urn:microsoft.com/office/officeart/2016/7/layout/VerticalHollowActionList"/>
    <dgm:cxn modelId="{8CE2EA92-1B10-4A15-AFF3-C84FDB665536}" type="presOf" srcId="{2912C518-CCE1-4C0A-BE6F-4501FD42534C}" destId="{15880295-61FF-4008-BC2E-4F15586E73DE}" srcOrd="0" destOrd="0" presId="urn:microsoft.com/office/officeart/2016/7/layout/VerticalHollowActionList"/>
    <dgm:cxn modelId="{22CA2BF5-2B78-45E9-8E99-61E47E1FC9F7}" srcId="{CFB111F6-7D7A-446B-83CD-90C4DC9503A5}" destId="{2912C518-CCE1-4C0A-BE6F-4501FD42534C}" srcOrd="0" destOrd="0" parTransId="{22FD5AD6-9D42-4F25-8EFE-9A6B13963F80}" sibTransId="{D35987E0-0E26-4D09-85A4-D77FEC75B810}"/>
    <dgm:cxn modelId="{42571C23-B3F1-46B2-A9F1-CA8A01DC3FE2}" type="presParOf" srcId="{CF5593AE-E1BC-4D44-A4F2-6062FDFE0B3C}" destId="{24448DF7-290D-41B3-A4D5-D1040CB162DC}" srcOrd="0" destOrd="0" presId="urn:microsoft.com/office/officeart/2016/7/layout/VerticalHollowActionList"/>
    <dgm:cxn modelId="{501DAC67-B118-4E88-9D0F-ADEA5216BF5D}" type="presParOf" srcId="{24448DF7-290D-41B3-A4D5-D1040CB162DC}" destId="{8F001591-D692-4E2D-B943-7EE5AD660D88}" srcOrd="0" destOrd="0" presId="urn:microsoft.com/office/officeart/2016/7/layout/VerticalHollowActionList"/>
    <dgm:cxn modelId="{B4BBE4CE-7D6F-466B-B913-B020B7923A17}" type="presParOf" srcId="{24448DF7-290D-41B3-A4D5-D1040CB162DC}" destId="{15880295-61FF-4008-BC2E-4F15586E73DE}" srcOrd="1" destOrd="0" presId="urn:microsoft.com/office/officeart/2016/7/layout/VerticalHollowActionList"/>
    <dgm:cxn modelId="{4F7082D7-AFF2-47CC-8AE2-51CA958C9A6D}" type="presParOf" srcId="{CF5593AE-E1BC-4D44-A4F2-6062FDFE0B3C}" destId="{179E8A3F-F7DE-40BF-8796-C62EAC6D04D9}" srcOrd="1" destOrd="0" presId="urn:microsoft.com/office/officeart/2016/7/layout/VerticalHollowActionList"/>
    <dgm:cxn modelId="{268E90F5-38D0-49EA-AACF-C3376127DE83}" type="presParOf" srcId="{CF5593AE-E1BC-4D44-A4F2-6062FDFE0B3C}" destId="{B0A2AB61-B319-4621-AC3E-A3585733C1F1}" srcOrd="2" destOrd="0" presId="urn:microsoft.com/office/officeart/2016/7/layout/VerticalHollowActionList"/>
    <dgm:cxn modelId="{52FFCC31-D0A7-4AEA-9DDB-4D151833BFB2}" type="presParOf" srcId="{B0A2AB61-B319-4621-AC3E-A3585733C1F1}" destId="{8E3BFB1F-AE38-4DB0-9B66-25F6808F33BD}" srcOrd="0" destOrd="0" presId="urn:microsoft.com/office/officeart/2016/7/layout/VerticalHollowActionList"/>
    <dgm:cxn modelId="{B798E387-D41E-463F-B4DB-3692891E4141}" type="presParOf" srcId="{B0A2AB61-B319-4621-AC3E-A3585733C1F1}" destId="{32ABD2B2-C488-4168-8CBC-F15F20527493}" srcOrd="1" destOrd="0" presId="urn:microsoft.com/office/officeart/2016/7/layout/VerticalHollowActionList"/>
    <dgm:cxn modelId="{DC9E57CA-F566-4EF3-AAA9-169B7A9C9E53}" type="presParOf" srcId="{CF5593AE-E1BC-4D44-A4F2-6062FDFE0B3C}" destId="{2031DA26-FC05-43C2-B9C5-2FDEA36E5693}" srcOrd="3" destOrd="0" presId="urn:microsoft.com/office/officeart/2016/7/layout/VerticalHollowActionList"/>
    <dgm:cxn modelId="{24514FCB-C5B2-424F-AEC0-53899FA955EF}" type="presParOf" srcId="{CF5593AE-E1BC-4D44-A4F2-6062FDFE0B3C}" destId="{161C4649-EA44-4607-A5AD-1724B2EA41A7}" srcOrd="4" destOrd="0" presId="urn:microsoft.com/office/officeart/2016/7/layout/VerticalHollowActionList"/>
    <dgm:cxn modelId="{116F2A52-C552-4DAA-A906-D864D7034264}" type="presParOf" srcId="{161C4649-EA44-4607-A5AD-1724B2EA41A7}" destId="{740C2A90-2BAD-4F23-9948-59AAA494B290}" srcOrd="0" destOrd="0" presId="urn:microsoft.com/office/officeart/2016/7/layout/VerticalHollowActionList"/>
    <dgm:cxn modelId="{2FBC3583-2F34-4998-A7F0-BE9EB67D8B29}" type="presParOf" srcId="{161C4649-EA44-4607-A5AD-1724B2EA41A7}" destId="{C79143B4-6C4C-4B56-822E-D3281D9CEF99}"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94ECF3-24E9-42D6-A6C6-53E2EB5219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F85F8D5-3988-43EA-8B0D-E9437264A152}">
      <dgm:prSet/>
      <dgm:spPr/>
      <dgm:t>
        <a:bodyPr/>
        <a:lstStyle/>
        <a:p>
          <a:r>
            <a:rPr lang="en-US" dirty="0">
              <a:latin typeface="Avenir Next LT Pro" panose="020B0504020202020204" pitchFamily="34" charset="0"/>
            </a:rPr>
            <a:t>VISION: To make Chatham County, Georgia the best place to live, work, and play! </a:t>
          </a:r>
        </a:p>
      </dgm:t>
    </dgm:pt>
    <dgm:pt modelId="{EA3BF8EF-B842-4F20-A3C9-B300FE6E668C}" type="parTrans" cxnId="{6E8F40B6-9194-4908-AE54-07FE36BB5B50}">
      <dgm:prSet/>
      <dgm:spPr/>
      <dgm:t>
        <a:bodyPr/>
        <a:lstStyle/>
        <a:p>
          <a:endParaRPr lang="en-US"/>
        </a:p>
      </dgm:t>
    </dgm:pt>
    <dgm:pt modelId="{CA8A610B-07BF-419B-B0C0-35E4E2E40C67}" type="sibTrans" cxnId="{6E8F40B6-9194-4908-AE54-07FE36BB5B50}">
      <dgm:prSet/>
      <dgm:spPr/>
      <dgm:t>
        <a:bodyPr/>
        <a:lstStyle/>
        <a:p>
          <a:endParaRPr lang="en-US"/>
        </a:p>
      </dgm:t>
    </dgm:pt>
    <dgm:pt modelId="{CE4D5936-B424-4B82-9FB7-F0F4A0E4A197}">
      <dgm:prSet/>
      <dgm:spPr/>
      <dgm:t>
        <a:bodyPr/>
        <a:lstStyle/>
        <a:p>
          <a:r>
            <a:rPr lang="en-US" dirty="0">
              <a:latin typeface="Avenir Next LT Pro" panose="020B0504020202020204" pitchFamily="34" charset="0"/>
            </a:rPr>
            <a:t>The mission of Chatham County Government is to protect and serve the public and provide essential services to improve the quality of life. </a:t>
          </a:r>
        </a:p>
      </dgm:t>
    </dgm:pt>
    <dgm:pt modelId="{C2C49109-5476-4697-91B4-BF2F31BB9340}" type="parTrans" cxnId="{D139BD63-C681-430A-8EC4-6825670D9056}">
      <dgm:prSet/>
      <dgm:spPr/>
      <dgm:t>
        <a:bodyPr/>
        <a:lstStyle/>
        <a:p>
          <a:endParaRPr lang="en-US"/>
        </a:p>
      </dgm:t>
    </dgm:pt>
    <dgm:pt modelId="{AF0FB5A7-B890-4DE4-B334-038ABD22B58E}" type="sibTrans" cxnId="{D139BD63-C681-430A-8EC4-6825670D9056}">
      <dgm:prSet/>
      <dgm:spPr/>
      <dgm:t>
        <a:bodyPr/>
        <a:lstStyle/>
        <a:p>
          <a:endParaRPr lang="en-US"/>
        </a:p>
      </dgm:t>
    </dgm:pt>
    <dgm:pt modelId="{84FAE1F0-F95D-4D18-BBB2-492EA8F6FC49}" type="pres">
      <dgm:prSet presAssocID="{8694ECF3-24E9-42D6-A6C6-53E2EB52190F}" presName="linear" presStyleCnt="0">
        <dgm:presLayoutVars>
          <dgm:animLvl val="lvl"/>
          <dgm:resizeHandles val="exact"/>
        </dgm:presLayoutVars>
      </dgm:prSet>
      <dgm:spPr/>
    </dgm:pt>
    <dgm:pt modelId="{D44DEC8F-2DDB-4460-9F6D-22274509268F}" type="pres">
      <dgm:prSet presAssocID="{5F85F8D5-3988-43EA-8B0D-E9437264A152}" presName="parentText" presStyleLbl="node1" presStyleIdx="0" presStyleCnt="2">
        <dgm:presLayoutVars>
          <dgm:chMax val="0"/>
          <dgm:bulletEnabled val="1"/>
        </dgm:presLayoutVars>
      </dgm:prSet>
      <dgm:spPr/>
    </dgm:pt>
    <dgm:pt modelId="{23440177-4EDD-4E23-B451-11D5431E0811}" type="pres">
      <dgm:prSet presAssocID="{CA8A610B-07BF-419B-B0C0-35E4E2E40C67}" presName="spacer" presStyleCnt="0"/>
      <dgm:spPr/>
    </dgm:pt>
    <dgm:pt modelId="{0A421858-21DC-48C2-80A9-2D59866FCBE0}" type="pres">
      <dgm:prSet presAssocID="{CE4D5936-B424-4B82-9FB7-F0F4A0E4A197}" presName="parentText" presStyleLbl="node1" presStyleIdx="1" presStyleCnt="2">
        <dgm:presLayoutVars>
          <dgm:chMax val="0"/>
          <dgm:bulletEnabled val="1"/>
        </dgm:presLayoutVars>
      </dgm:prSet>
      <dgm:spPr/>
    </dgm:pt>
  </dgm:ptLst>
  <dgm:cxnLst>
    <dgm:cxn modelId="{D139BD63-C681-430A-8EC4-6825670D9056}" srcId="{8694ECF3-24E9-42D6-A6C6-53E2EB52190F}" destId="{CE4D5936-B424-4B82-9FB7-F0F4A0E4A197}" srcOrd="1" destOrd="0" parTransId="{C2C49109-5476-4697-91B4-BF2F31BB9340}" sibTransId="{AF0FB5A7-B890-4DE4-B334-038ABD22B58E}"/>
    <dgm:cxn modelId="{F6EE7249-6B89-4875-8347-9D70888A8296}" type="presOf" srcId="{CE4D5936-B424-4B82-9FB7-F0F4A0E4A197}" destId="{0A421858-21DC-48C2-80A9-2D59866FCBE0}" srcOrd="0" destOrd="0" presId="urn:microsoft.com/office/officeart/2005/8/layout/vList2"/>
    <dgm:cxn modelId="{20CA5B92-A205-4DD6-9A2C-D96A165734FC}" type="presOf" srcId="{5F85F8D5-3988-43EA-8B0D-E9437264A152}" destId="{D44DEC8F-2DDB-4460-9F6D-22274509268F}" srcOrd="0" destOrd="0" presId="urn:microsoft.com/office/officeart/2005/8/layout/vList2"/>
    <dgm:cxn modelId="{6E8F40B6-9194-4908-AE54-07FE36BB5B50}" srcId="{8694ECF3-24E9-42D6-A6C6-53E2EB52190F}" destId="{5F85F8D5-3988-43EA-8B0D-E9437264A152}" srcOrd="0" destOrd="0" parTransId="{EA3BF8EF-B842-4F20-A3C9-B300FE6E668C}" sibTransId="{CA8A610B-07BF-419B-B0C0-35E4E2E40C67}"/>
    <dgm:cxn modelId="{FDC22BD3-E203-4348-A6B5-0239F0909116}" type="presOf" srcId="{8694ECF3-24E9-42D6-A6C6-53E2EB52190F}" destId="{84FAE1F0-F95D-4D18-BBB2-492EA8F6FC49}" srcOrd="0" destOrd="0" presId="urn:microsoft.com/office/officeart/2005/8/layout/vList2"/>
    <dgm:cxn modelId="{7278D69D-4AFA-44FA-8AE8-31348CFC595B}" type="presParOf" srcId="{84FAE1F0-F95D-4D18-BBB2-492EA8F6FC49}" destId="{D44DEC8F-2DDB-4460-9F6D-22274509268F}" srcOrd="0" destOrd="0" presId="urn:microsoft.com/office/officeart/2005/8/layout/vList2"/>
    <dgm:cxn modelId="{38645E34-BB9B-42FC-BE1A-B66F47260DA7}" type="presParOf" srcId="{84FAE1F0-F95D-4D18-BBB2-492EA8F6FC49}" destId="{23440177-4EDD-4E23-B451-11D5431E0811}" srcOrd="1" destOrd="0" presId="urn:microsoft.com/office/officeart/2005/8/layout/vList2"/>
    <dgm:cxn modelId="{0A2E8753-8D52-4400-89A1-09251C735E6D}" type="presParOf" srcId="{84FAE1F0-F95D-4D18-BBB2-492EA8F6FC49}" destId="{0A421858-21DC-48C2-80A9-2D59866FCBE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C9164C-E9B5-449D-8A09-72F288F2520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F7288D3-3680-4174-B06B-EEB49441249D}">
      <dgm:prSet/>
      <dgm:spPr/>
      <dgm:t>
        <a:bodyPr/>
        <a:lstStyle/>
        <a:p>
          <a:r>
            <a:rPr lang="en-US" dirty="0">
              <a:latin typeface="Avenir Next LT Pro" panose="020B0504020202020204" pitchFamily="34" charset="0"/>
            </a:rPr>
            <a:t>Honesty</a:t>
          </a:r>
          <a:r>
            <a:rPr lang="en-US" i="1" dirty="0">
              <a:latin typeface="Avenir Next LT Pro" panose="020B0504020202020204" pitchFamily="34" charset="0"/>
            </a:rPr>
            <a:t> through</a:t>
          </a:r>
          <a:r>
            <a:rPr lang="en-US" dirty="0">
              <a:latin typeface="Avenir Next LT Pro" panose="020B0504020202020204" pitchFamily="34" charset="0"/>
            </a:rPr>
            <a:t> </a:t>
          </a:r>
          <a:r>
            <a:rPr lang="en-US" b="1" dirty="0">
              <a:latin typeface="Avenir Next LT Pro" panose="020B0504020202020204" pitchFamily="34" charset="0"/>
            </a:rPr>
            <a:t>Integrity</a:t>
          </a:r>
          <a:endParaRPr lang="en-US" dirty="0">
            <a:latin typeface="Avenir Next LT Pro" panose="020B0504020202020204" pitchFamily="34" charset="0"/>
          </a:endParaRPr>
        </a:p>
      </dgm:t>
    </dgm:pt>
    <dgm:pt modelId="{77B4546B-87B0-4BA4-9B44-AF7888E32364}" type="parTrans" cxnId="{3C8888B4-A609-4EB6-8628-58C1F129235D}">
      <dgm:prSet/>
      <dgm:spPr/>
      <dgm:t>
        <a:bodyPr/>
        <a:lstStyle/>
        <a:p>
          <a:endParaRPr lang="en-US"/>
        </a:p>
      </dgm:t>
    </dgm:pt>
    <dgm:pt modelId="{9E8B6D1D-3910-484A-AAA2-78989D94EFD9}" type="sibTrans" cxnId="{3C8888B4-A609-4EB6-8628-58C1F129235D}">
      <dgm:prSet/>
      <dgm:spPr/>
      <dgm:t>
        <a:bodyPr/>
        <a:lstStyle/>
        <a:p>
          <a:endParaRPr lang="en-US"/>
        </a:p>
      </dgm:t>
    </dgm:pt>
    <dgm:pt modelId="{9B19A560-956D-4822-96B3-94BB34D0A268}">
      <dgm:prSet/>
      <dgm:spPr/>
      <dgm:t>
        <a:bodyPr/>
        <a:lstStyle/>
        <a:p>
          <a:r>
            <a:rPr lang="en-US" dirty="0">
              <a:latin typeface="Avenir Next LT Pro" panose="020B0504020202020204" pitchFamily="34" charset="0"/>
            </a:rPr>
            <a:t>Safety </a:t>
          </a:r>
          <a:r>
            <a:rPr lang="en-US" i="1" dirty="0">
              <a:latin typeface="Avenir Next LT Pro" panose="020B0504020202020204" pitchFamily="34" charset="0"/>
            </a:rPr>
            <a:t>with</a:t>
          </a:r>
          <a:r>
            <a:rPr lang="en-US" dirty="0">
              <a:latin typeface="Avenir Next LT Pro" panose="020B0504020202020204" pitchFamily="34" charset="0"/>
            </a:rPr>
            <a:t> Justice</a:t>
          </a:r>
        </a:p>
      </dgm:t>
    </dgm:pt>
    <dgm:pt modelId="{5C94B3D4-B31D-4F12-9E8C-99D32D949685}" type="parTrans" cxnId="{F75BBC73-9697-4019-AADD-1C6934D6EB92}">
      <dgm:prSet/>
      <dgm:spPr/>
      <dgm:t>
        <a:bodyPr/>
        <a:lstStyle/>
        <a:p>
          <a:endParaRPr lang="en-US"/>
        </a:p>
      </dgm:t>
    </dgm:pt>
    <dgm:pt modelId="{ED68A6D7-A79D-4041-9D66-16B1E47FA1B4}" type="sibTrans" cxnId="{F75BBC73-9697-4019-AADD-1C6934D6EB92}">
      <dgm:prSet/>
      <dgm:spPr/>
      <dgm:t>
        <a:bodyPr/>
        <a:lstStyle/>
        <a:p>
          <a:endParaRPr lang="en-US"/>
        </a:p>
      </dgm:t>
    </dgm:pt>
    <dgm:pt modelId="{CE9D873E-9174-4D9B-9B68-B19D504FA49F}">
      <dgm:prSet/>
      <dgm:spPr/>
      <dgm:t>
        <a:bodyPr/>
        <a:lstStyle/>
        <a:p>
          <a:r>
            <a:rPr lang="en-US" dirty="0">
              <a:latin typeface="Avenir Next LT Pro" panose="020B0504020202020204" pitchFamily="34" charset="0"/>
            </a:rPr>
            <a:t>Stewardship </a:t>
          </a:r>
          <a:r>
            <a:rPr lang="en-US" i="1" dirty="0">
              <a:latin typeface="Avenir Next LT Pro" panose="020B0504020202020204" pitchFamily="34" charset="0"/>
            </a:rPr>
            <a:t>promoting </a:t>
          </a:r>
          <a:r>
            <a:rPr lang="en-US" b="1" dirty="0">
              <a:latin typeface="Avenir Next LT Pro" panose="020B0504020202020204" pitchFamily="34" charset="0"/>
            </a:rPr>
            <a:t>Transparency</a:t>
          </a:r>
          <a:endParaRPr lang="en-US" dirty="0">
            <a:latin typeface="Avenir Next LT Pro" panose="020B0504020202020204" pitchFamily="34" charset="0"/>
          </a:endParaRPr>
        </a:p>
      </dgm:t>
    </dgm:pt>
    <dgm:pt modelId="{CF23962A-F7CE-4573-AD42-42F5C1B5D299}" type="parTrans" cxnId="{A1E56B5D-E534-465E-9503-D096C55FC250}">
      <dgm:prSet/>
      <dgm:spPr/>
      <dgm:t>
        <a:bodyPr/>
        <a:lstStyle/>
        <a:p>
          <a:endParaRPr lang="en-US"/>
        </a:p>
      </dgm:t>
    </dgm:pt>
    <dgm:pt modelId="{750236A0-A19E-4771-9A9D-71859C244EA8}" type="sibTrans" cxnId="{A1E56B5D-E534-465E-9503-D096C55FC250}">
      <dgm:prSet/>
      <dgm:spPr/>
      <dgm:t>
        <a:bodyPr/>
        <a:lstStyle/>
        <a:p>
          <a:endParaRPr lang="en-US"/>
        </a:p>
      </dgm:t>
    </dgm:pt>
    <dgm:pt modelId="{3F3830D8-B522-4DF9-88D8-06234D9DB041}">
      <dgm:prSet/>
      <dgm:spPr/>
      <dgm:t>
        <a:bodyPr/>
        <a:lstStyle/>
        <a:p>
          <a:r>
            <a:rPr lang="en-US" dirty="0">
              <a:latin typeface="Avenir Next LT Pro" panose="020B0504020202020204" pitchFamily="34" charset="0"/>
            </a:rPr>
            <a:t>Efficiency </a:t>
          </a:r>
          <a:r>
            <a:rPr lang="en-US" i="1" dirty="0">
              <a:latin typeface="Avenir Next LT Pro" panose="020B0504020202020204" pitchFamily="34" charset="0"/>
            </a:rPr>
            <a:t>with </a:t>
          </a:r>
          <a:r>
            <a:rPr lang="en-US" dirty="0">
              <a:latin typeface="Avenir Next LT Pro" panose="020B0504020202020204" pitchFamily="34" charset="0"/>
            </a:rPr>
            <a:t>Effectiveness</a:t>
          </a:r>
        </a:p>
      </dgm:t>
    </dgm:pt>
    <dgm:pt modelId="{B2C34652-8D57-4324-86D3-3A861E6EADD6}" type="parTrans" cxnId="{C1709D4A-B800-4439-B985-C7BC8205F5BC}">
      <dgm:prSet/>
      <dgm:spPr/>
      <dgm:t>
        <a:bodyPr/>
        <a:lstStyle/>
        <a:p>
          <a:endParaRPr lang="en-US"/>
        </a:p>
      </dgm:t>
    </dgm:pt>
    <dgm:pt modelId="{C9DE4BAB-73F1-4426-9099-23232205D18A}" type="sibTrans" cxnId="{C1709D4A-B800-4439-B985-C7BC8205F5BC}">
      <dgm:prSet/>
      <dgm:spPr/>
      <dgm:t>
        <a:bodyPr/>
        <a:lstStyle/>
        <a:p>
          <a:endParaRPr lang="en-US"/>
        </a:p>
      </dgm:t>
    </dgm:pt>
    <dgm:pt modelId="{0487A10F-7796-4D32-87F3-B6FCABB1C06F}">
      <dgm:prSet/>
      <dgm:spPr/>
      <dgm:t>
        <a:bodyPr/>
        <a:lstStyle/>
        <a:p>
          <a:r>
            <a:rPr lang="en-US" dirty="0">
              <a:latin typeface="Avenir Next LT Pro" panose="020B0504020202020204" pitchFamily="34" charset="0"/>
            </a:rPr>
            <a:t>Pride </a:t>
          </a:r>
          <a:r>
            <a:rPr lang="en-US" i="1" dirty="0">
              <a:latin typeface="Avenir Next LT Pro" panose="020B0504020202020204" pitchFamily="34" charset="0"/>
            </a:rPr>
            <a:t>increasing</a:t>
          </a:r>
          <a:r>
            <a:rPr lang="en-US" dirty="0">
              <a:latin typeface="Avenir Next LT Pro" panose="020B0504020202020204" pitchFamily="34" charset="0"/>
            </a:rPr>
            <a:t> </a:t>
          </a:r>
          <a:r>
            <a:rPr lang="en-US" b="1" dirty="0">
              <a:latin typeface="Avenir Next LT Pro" panose="020B0504020202020204" pitchFamily="34" charset="0"/>
            </a:rPr>
            <a:t>Respect</a:t>
          </a:r>
          <a:endParaRPr lang="en-US" dirty="0">
            <a:latin typeface="Avenir Next LT Pro" panose="020B0504020202020204" pitchFamily="34" charset="0"/>
          </a:endParaRPr>
        </a:p>
      </dgm:t>
    </dgm:pt>
    <dgm:pt modelId="{2A160DDD-5D41-4FBE-84F0-8F04FC64D9F1}" type="parTrans" cxnId="{32688CCA-1F9F-4BE2-B6AD-F1F79093E4F6}">
      <dgm:prSet/>
      <dgm:spPr/>
      <dgm:t>
        <a:bodyPr/>
        <a:lstStyle/>
        <a:p>
          <a:endParaRPr lang="en-US"/>
        </a:p>
      </dgm:t>
    </dgm:pt>
    <dgm:pt modelId="{2DA8AD3A-3730-4517-9DBF-F9E01800C95B}" type="sibTrans" cxnId="{32688CCA-1F9F-4BE2-B6AD-F1F79093E4F6}">
      <dgm:prSet/>
      <dgm:spPr/>
      <dgm:t>
        <a:bodyPr/>
        <a:lstStyle/>
        <a:p>
          <a:endParaRPr lang="en-US"/>
        </a:p>
      </dgm:t>
    </dgm:pt>
    <dgm:pt modelId="{540D6098-B11D-4211-8D42-EB08B62806C0}">
      <dgm:prSet/>
      <dgm:spPr/>
      <dgm:t>
        <a:bodyPr/>
        <a:lstStyle/>
        <a:p>
          <a:r>
            <a:rPr lang="en-US" dirty="0">
              <a:latin typeface="Avenir Next LT Pro" panose="020B0504020202020204" pitchFamily="34" charset="0"/>
            </a:rPr>
            <a:t>Teamwork</a:t>
          </a:r>
          <a:r>
            <a:rPr lang="en-US" i="1" dirty="0">
              <a:latin typeface="Avenir Next LT Pro" panose="020B0504020202020204" pitchFamily="34" charset="0"/>
            </a:rPr>
            <a:t> producing</a:t>
          </a:r>
          <a:r>
            <a:rPr lang="en-US" dirty="0">
              <a:latin typeface="Avenir Next LT Pro" panose="020B0504020202020204" pitchFamily="34" charset="0"/>
            </a:rPr>
            <a:t> Achievement</a:t>
          </a:r>
        </a:p>
      </dgm:t>
    </dgm:pt>
    <dgm:pt modelId="{CCC78884-41C1-47C7-BE4F-A599D60587BA}" type="parTrans" cxnId="{D1CC364E-F001-4DF5-B40B-920133EEC576}">
      <dgm:prSet/>
      <dgm:spPr/>
      <dgm:t>
        <a:bodyPr/>
        <a:lstStyle/>
        <a:p>
          <a:endParaRPr lang="en-US"/>
        </a:p>
      </dgm:t>
    </dgm:pt>
    <dgm:pt modelId="{8BAE0328-23DF-478C-A206-CB78C2D49B77}" type="sibTrans" cxnId="{D1CC364E-F001-4DF5-B40B-920133EEC576}">
      <dgm:prSet/>
      <dgm:spPr/>
      <dgm:t>
        <a:bodyPr/>
        <a:lstStyle/>
        <a:p>
          <a:endParaRPr lang="en-US"/>
        </a:p>
      </dgm:t>
    </dgm:pt>
    <dgm:pt modelId="{A991231B-2666-4ED0-9C31-AEB6FD0421A5}" type="pres">
      <dgm:prSet presAssocID="{C5C9164C-E9B5-449D-8A09-72F288F25207}" presName="root" presStyleCnt="0">
        <dgm:presLayoutVars>
          <dgm:dir/>
          <dgm:resizeHandles val="exact"/>
        </dgm:presLayoutVars>
      </dgm:prSet>
      <dgm:spPr/>
    </dgm:pt>
    <dgm:pt modelId="{0C8EBE1F-7719-4E15-AE25-9478A9533F29}" type="pres">
      <dgm:prSet presAssocID="{7F7288D3-3680-4174-B06B-EEB49441249D}" presName="compNode" presStyleCnt="0"/>
      <dgm:spPr/>
    </dgm:pt>
    <dgm:pt modelId="{451C6964-2D73-4B73-961F-A927781FC2A4}" type="pres">
      <dgm:prSet presAssocID="{7F7288D3-3680-4174-B06B-EEB49441249D}" presName="bgRect" presStyleLbl="bgShp" presStyleIdx="0" presStyleCnt="6"/>
      <dgm:spPr/>
    </dgm:pt>
    <dgm:pt modelId="{6D4B7E9F-7F3D-4EEC-B3E0-EB5A1CAFCE86}" type="pres">
      <dgm:prSet presAssocID="{7F7288D3-3680-4174-B06B-EEB49441249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05D1329-4783-43B4-9562-3D609D73D970}" type="pres">
      <dgm:prSet presAssocID="{7F7288D3-3680-4174-B06B-EEB49441249D}" presName="spaceRect" presStyleCnt="0"/>
      <dgm:spPr/>
    </dgm:pt>
    <dgm:pt modelId="{8BA7042D-EDC0-4FDC-A28F-CF962E6E7B64}" type="pres">
      <dgm:prSet presAssocID="{7F7288D3-3680-4174-B06B-EEB49441249D}" presName="parTx" presStyleLbl="revTx" presStyleIdx="0" presStyleCnt="6">
        <dgm:presLayoutVars>
          <dgm:chMax val="0"/>
          <dgm:chPref val="0"/>
        </dgm:presLayoutVars>
      </dgm:prSet>
      <dgm:spPr/>
    </dgm:pt>
    <dgm:pt modelId="{77426A5A-7B5F-4FA9-BDC4-0A14343ED345}" type="pres">
      <dgm:prSet presAssocID="{9E8B6D1D-3910-484A-AAA2-78989D94EFD9}" presName="sibTrans" presStyleCnt="0"/>
      <dgm:spPr/>
    </dgm:pt>
    <dgm:pt modelId="{99CEC5CA-D156-4BCB-8700-9D74BADF9FCA}" type="pres">
      <dgm:prSet presAssocID="{9B19A560-956D-4822-96B3-94BB34D0A268}" presName="compNode" presStyleCnt="0"/>
      <dgm:spPr/>
    </dgm:pt>
    <dgm:pt modelId="{B588A657-0B39-4397-ACD2-88F673EC2C73}" type="pres">
      <dgm:prSet presAssocID="{9B19A560-956D-4822-96B3-94BB34D0A268}" presName="bgRect" presStyleLbl="bgShp" presStyleIdx="1" presStyleCnt="6" custLinFactNeighborX="202"/>
      <dgm:spPr/>
    </dgm:pt>
    <dgm:pt modelId="{ED75B7E9-63E3-4337-8750-5BAE9479E969}" type="pres">
      <dgm:prSet presAssocID="{9B19A560-956D-4822-96B3-94BB34D0A2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3775B04D-B9E1-438F-939A-6B02D464C27B}" type="pres">
      <dgm:prSet presAssocID="{9B19A560-956D-4822-96B3-94BB34D0A268}" presName="spaceRect" presStyleCnt="0"/>
      <dgm:spPr/>
    </dgm:pt>
    <dgm:pt modelId="{512FA50A-8FD6-45EB-9B11-2D3821773064}" type="pres">
      <dgm:prSet presAssocID="{9B19A560-956D-4822-96B3-94BB34D0A268}" presName="parTx" presStyleLbl="revTx" presStyleIdx="1" presStyleCnt="6">
        <dgm:presLayoutVars>
          <dgm:chMax val="0"/>
          <dgm:chPref val="0"/>
        </dgm:presLayoutVars>
      </dgm:prSet>
      <dgm:spPr/>
    </dgm:pt>
    <dgm:pt modelId="{670A7061-AACE-481E-AAAA-A2EBC4F95169}" type="pres">
      <dgm:prSet presAssocID="{ED68A6D7-A79D-4041-9D66-16B1E47FA1B4}" presName="sibTrans" presStyleCnt="0"/>
      <dgm:spPr/>
    </dgm:pt>
    <dgm:pt modelId="{90D7A0C9-0BFE-4340-9AE3-99F18FFF9594}" type="pres">
      <dgm:prSet presAssocID="{CE9D873E-9174-4D9B-9B68-B19D504FA49F}" presName="compNode" presStyleCnt="0"/>
      <dgm:spPr/>
    </dgm:pt>
    <dgm:pt modelId="{301C3C6C-4447-468E-99EF-8DE4EDE70151}" type="pres">
      <dgm:prSet presAssocID="{CE9D873E-9174-4D9B-9B68-B19D504FA49F}" presName="bgRect" presStyleLbl="bgShp" presStyleIdx="2" presStyleCnt="6"/>
      <dgm:spPr/>
    </dgm:pt>
    <dgm:pt modelId="{45D1F9C1-CB46-4C23-9405-63A0BC3B7D97}" type="pres">
      <dgm:prSet presAssocID="{CE9D873E-9174-4D9B-9B68-B19D504FA49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A892D51E-85AB-4080-8E7D-94E25401428F}" type="pres">
      <dgm:prSet presAssocID="{CE9D873E-9174-4D9B-9B68-B19D504FA49F}" presName="spaceRect" presStyleCnt="0"/>
      <dgm:spPr/>
    </dgm:pt>
    <dgm:pt modelId="{FF0A629D-DA8B-4A84-B1D1-5CCCCAC2A769}" type="pres">
      <dgm:prSet presAssocID="{CE9D873E-9174-4D9B-9B68-B19D504FA49F}" presName="parTx" presStyleLbl="revTx" presStyleIdx="2" presStyleCnt="6">
        <dgm:presLayoutVars>
          <dgm:chMax val="0"/>
          <dgm:chPref val="0"/>
        </dgm:presLayoutVars>
      </dgm:prSet>
      <dgm:spPr/>
    </dgm:pt>
    <dgm:pt modelId="{C18B00C4-CBC5-40CD-9FF3-FE007D8D649D}" type="pres">
      <dgm:prSet presAssocID="{750236A0-A19E-4771-9A9D-71859C244EA8}" presName="sibTrans" presStyleCnt="0"/>
      <dgm:spPr/>
    </dgm:pt>
    <dgm:pt modelId="{7E94601F-20B4-4B2B-A446-FE5F6699E64E}" type="pres">
      <dgm:prSet presAssocID="{3F3830D8-B522-4DF9-88D8-06234D9DB041}" presName="compNode" presStyleCnt="0"/>
      <dgm:spPr/>
    </dgm:pt>
    <dgm:pt modelId="{60ADA6A9-EFF1-4156-95E9-FA9354B8370F}" type="pres">
      <dgm:prSet presAssocID="{3F3830D8-B522-4DF9-88D8-06234D9DB041}" presName="bgRect" presStyleLbl="bgShp" presStyleIdx="3" presStyleCnt="6"/>
      <dgm:spPr/>
    </dgm:pt>
    <dgm:pt modelId="{0204F1C0-CC74-4CDC-90D4-60886BE1648E}" type="pres">
      <dgm:prSet presAssocID="{3F3830D8-B522-4DF9-88D8-06234D9DB04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B1B14383-F0AF-4CBC-866E-D4CE186C51F2}" type="pres">
      <dgm:prSet presAssocID="{3F3830D8-B522-4DF9-88D8-06234D9DB041}" presName="spaceRect" presStyleCnt="0"/>
      <dgm:spPr/>
    </dgm:pt>
    <dgm:pt modelId="{1CB95615-9139-4A21-9399-BD3D7700EB4D}" type="pres">
      <dgm:prSet presAssocID="{3F3830D8-B522-4DF9-88D8-06234D9DB041}" presName="parTx" presStyleLbl="revTx" presStyleIdx="3" presStyleCnt="6">
        <dgm:presLayoutVars>
          <dgm:chMax val="0"/>
          <dgm:chPref val="0"/>
        </dgm:presLayoutVars>
      </dgm:prSet>
      <dgm:spPr/>
    </dgm:pt>
    <dgm:pt modelId="{F2DDC128-C7FF-4967-BD33-B2A278B836B2}" type="pres">
      <dgm:prSet presAssocID="{C9DE4BAB-73F1-4426-9099-23232205D18A}" presName="sibTrans" presStyleCnt="0"/>
      <dgm:spPr/>
    </dgm:pt>
    <dgm:pt modelId="{6B90D6A5-DA1F-46F0-AC6C-1D044D708B55}" type="pres">
      <dgm:prSet presAssocID="{0487A10F-7796-4D32-87F3-B6FCABB1C06F}" presName="compNode" presStyleCnt="0"/>
      <dgm:spPr/>
    </dgm:pt>
    <dgm:pt modelId="{2FA0AFB2-DC8C-415E-AC36-333E2BE028F5}" type="pres">
      <dgm:prSet presAssocID="{0487A10F-7796-4D32-87F3-B6FCABB1C06F}" presName="bgRect" presStyleLbl="bgShp" presStyleIdx="4" presStyleCnt="6"/>
      <dgm:spPr/>
    </dgm:pt>
    <dgm:pt modelId="{DEAB86B7-051E-4D18-9FE7-AB542E01760D}" type="pres">
      <dgm:prSet presAssocID="{0487A10F-7796-4D32-87F3-B6FCABB1C06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3C56A97D-2B69-4A14-A876-628582B80DED}" type="pres">
      <dgm:prSet presAssocID="{0487A10F-7796-4D32-87F3-B6FCABB1C06F}" presName="spaceRect" presStyleCnt="0"/>
      <dgm:spPr/>
    </dgm:pt>
    <dgm:pt modelId="{5E1AB320-8859-4203-99E2-CE328DF4AE9C}" type="pres">
      <dgm:prSet presAssocID="{0487A10F-7796-4D32-87F3-B6FCABB1C06F}" presName="parTx" presStyleLbl="revTx" presStyleIdx="4" presStyleCnt="6">
        <dgm:presLayoutVars>
          <dgm:chMax val="0"/>
          <dgm:chPref val="0"/>
        </dgm:presLayoutVars>
      </dgm:prSet>
      <dgm:spPr/>
    </dgm:pt>
    <dgm:pt modelId="{239300E4-C5FD-4E63-A835-54EE3BFEF528}" type="pres">
      <dgm:prSet presAssocID="{2DA8AD3A-3730-4517-9DBF-F9E01800C95B}" presName="sibTrans" presStyleCnt="0"/>
      <dgm:spPr/>
    </dgm:pt>
    <dgm:pt modelId="{6BADDA0D-D6F6-437D-A1DC-566CD17894C6}" type="pres">
      <dgm:prSet presAssocID="{540D6098-B11D-4211-8D42-EB08B62806C0}" presName="compNode" presStyleCnt="0"/>
      <dgm:spPr/>
    </dgm:pt>
    <dgm:pt modelId="{64B9E61F-0082-423D-9CBF-DF383C4DD386}" type="pres">
      <dgm:prSet presAssocID="{540D6098-B11D-4211-8D42-EB08B62806C0}" presName="bgRect" presStyleLbl="bgShp" presStyleIdx="5" presStyleCnt="6"/>
      <dgm:spPr/>
    </dgm:pt>
    <dgm:pt modelId="{F5CFA01E-A60C-4279-8E77-E61C08DF2720}" type="pres">
      <dgm:prSet presAssocID="{540D6098-B11D-4211-8D42-EB08B62806C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odium"/>
        </a:ext>
      </dgm:extLst>
    </dgm:pt>
    <dgm:pt modelId="{EAF66014-1218-4D0A-80EB-E898517A1FC7}" type="pres">
      <dgm:prSet presAssocID="{540D6098-B11D-4211-8D42-EB08B62806C0}" presName="spaceRect" presStyleCnt="0"/>
      <dgm:spPr/>
    </dgm:pt>
    <dgm:pt modelId="{C6941786-FC7D-4DD8-84FC-0BDCAEB98963}" type="pres">
      <dgm:prSet presAssocID="{540D6098-B11D-4211-8D42-EB08B62806C0}" presName="parTx" presStyleLbl="revTx" presStyleIdx="5" presStyleCnt="6">
        <dgm:presLayoutVars>
          <dgm:chMax val="0"/>
          <dgm:chPref val="0"/>
        </dgm:presLayoutVars>
      </dgm:prSet>
      <dgm:spPr/>
    </dgm:pt>
  </dgm:ptLst>
  <dgm:cxnLst>
    <dgm:cxn modelId="{DC8A5A12-9721-42A7-AC56-0BEDE801AA75}" type="presOf" srcId="{7F7288D3-3680-4174-B06B-EEB49441249D}" destId="{8BA7042D-EDC0-4FDC-A28F-CF962E6E7B64}" srcOrd="0" destOrd="0" presId="urn:microsoft.com/office/officeart/2018/2/layout/IconVerticalSolidList"/>
    <dgm:cxn modelId="{A1E56B5D-E534-465E-9503-D096C55FC250}" srcId="{C5C9164C-E9B5-449D-8A09-72F288F25207}" destId="{CE9D873E-9174-4D9B-9B68-B19D504FA49F}" srcOrd="2" destOrd="0" parTransId="{CF23962A-F7CE-4573-AD42-42F5C1B5D299}" sibTransId="{750236A0-A19E-4771-9A9D-71859C244EA8}"/>
    <dgm:cxn modelId="{0472CA5E-0C11-45E2-A31A-CE8FB03DAAD3}" type="presOf" srcId="{540D6098-B11D-4211-8D42-EB08B62806C0}" destId="{C6941786-FC7D-4DD8-84FC-0BDCAEB98963}" srcOrd="0" destOrd="0" presId="urn:microsoft.com/office/officeart/2018/2/layout/IconVerticalSolidList"/>
    <dgm:cxn modelId="{C1709D4A-B800-4439-B985-C7BC8205F5BC}" srcId="{C5C9164C-E9B5-449D-8A09-72F288F25207}" destId="{3F3830D8-B522-4DF9-88D8-06234D9DB041}" srcOrd="3" destOrd="0" parTransId="{B2C34652-8D57-4324-86D3-3A861E6EADD6}" sibTransId="{C9DE4BAB-73F1-4426-9099-23232205D18A}"/>
    <dgm:cxn modelId="{D1CC364E-F001-4DF5-B40B-920133EEC576}" srcId="{C5C9164C-E9B5-449D-8A09-72F288F25207}" destId="{540D6098-B11D-4211-8D42-EB08B62806C0}" srcOrd="5" destOrd="0" parTransId="{CCC78884-41C1-47C7-BE4F-A599D60587BA}" sibTransId="{8BAE0328-23DF-478C-A206-CB78C2D49B77}"/>
    <dgm:cxn modelId="{F75BBC73-9697-4019-AADD-1C6934D6EB92}" srcId="{C5C9164C-E9B5-449D-8A09-72F288F25207}" destId="{9B19A560-956D-4822-96B3-94BB34D0A268}" srcOrd="1" destOrd="0" parTransId="{5C94B3D4-B31D-4F12-9E8C-99D32D949685}" sibTransId="{ED68A6D7-A79D-4041-9D66-16B1E47FA1B4}"/>
    <dgm:cxn modelId="{629A7E89-5555-48B3-B5F4-3C9EDFB3F9DA}" type="presOf" srcId="{CE9D873E-9174-4D9B-9B68-B19D504FA49F}" destId="{FF0A629D-DA8B-4A84-B1D1-5CCCCAC2A769}" srcOrd="0" destOrd="0" presId="urn:microsoft.com/office/officeart/2018/2/layout/IconVerticalSolidList"/>
    <dgm:cxn modelId="{1054E1A7-7F77-47A2-AF9A-7A1779267160}" type="presOf" srcId="{0487A10F-7796-4D32-87F3-B6FCABB1C06F}" destId="{5E1AB320-8859-4203-99E2-CE328DF4AE9C}" srcOrd="0" destOrd="0" presId="urn:microsoft.com/office/officeart/2018/2/layout/IconVerticalSolidList"/>
    <dgm:cxn modelId="{3C8888B4-A609-4EB6-8628-58C1F129235D}" srcId="{C5C9164C-E9B5-449D-8A09-72F288F25207}" destId="{7F7288D3-3680-4174-B06B-EEB49441249D}" srcOrd="0" destOrd="0" parTransId="{77B4546B-87B0-4BA4-9B44-AF7888E32364}" sibTransId="{9E8B6D1D-3910-484A-AAA2-78989D94EFD9}"/>
    <dgm:cxn modelId="{1D025DB9-5DCF-4808-842B-40E792732098}" type="presOf" srcId="{9B19A560-956D-4822-96B3-94BB34D0A268}" destId="{512FA50A-8FD6-45EB-9B11-2D3821773064}" srcOrd="0" destOrd="0" presId="urn:microsoft.com/office/officeart/2018/2/layout/IconVerticalSolidList"/>
    <dgm:cxn modelId="{7EDFC5C7-7639-4F32-B172-4DBEA1C7E64C}" type="presOf" srcId="{3F3830D8-B522-4DF9-88D8-06234D9DB041}" destId="{1CB95615-9139-4A21-9399-BD3D7700EB4D}" srcOrd="0" destOrd="0" presId="urn:microsoft.com/office/officeart/2018/2/layout/IconVerticalSolidList"/>
    <dgm:cxn modelId="{32688CCA-1F9F-4BE2-B6AD-F1F79093E4F6}" srcId="{C5C9164C-E9B5-449D-8A09-72F288F25207}" destId="{0487A10F-7796-4D32-87F3-B6FCABB1C06F}" srcOrd="4" destOrd="0" parTransId="{2A160DDD-5D41-4FBE-84F0-8F04FC64D9F1}" sibTransId="{2DA8AD3A-3730-4517-9DBF-F9E01800C95B}"/>
    <dgm:cxn modelId="{89D8D9DB-4ACD-4D62-B495-1358179618BA}" type="presOf" srcId="{C5C9164C-E9B5-449D-8A09-72F288F25207}" destId="{A991231B-2666-4ED0-9C31-AEB6FD0421A5}" srcOrd="0" destOrd="0" presId="urn:microsoft.com/office/officeart/2018/2/layout/IconVerticalSolidList"/>
    <dgm:cxn modelId="{7914AB3F-A610-4279-9002-F4BC94E2715A}" type="presParOf" srcId="{A991231B-2666-4ED0-9C31-AEB6FD0421A5}" destId="{0C8EBE1F-7719-4E15-AE25-9478A9533F29}" srcOrd="0" destOrd="0" presId="urn:microsoft.com/office/officeart/2018/2/layout/IconVerticalSolidList"/>
    <dgm:cxn modelId="{8CE923F4-F69D-45F0-8F48-80B6B266C960}" type="presParOf" srcId="{0C8EBE1F-7719-4E15-AE25-9478A9533F29}" destId="{451C6964-2D73-4B73-961F-A927781FC2A4}" srcOrd="0" destOrd="0" presId="urn:microsoft.com/office/officeart/2018/2/layout/IconVerticalSolidList"/>
    <dgm:cxn modelId="{6CE5E0D6-373D-49C6-B3E1-2D0670330524}" type="presParOf" srcId="{0C8EBE1F-7719-4E15-AE25-9478A9533F29}" destId="{6D4B7E9F-7F3D-4EEC-B3E0-EB5A1CAFCE86}" srcOrd="1" destOrd="0" presId="urn:microsoft.com/office/officeart/2018/2/layout/IconVerticalSolidList"/>
    <dgm:cxn modelId="{766DE3FE-9CB0-4F7D-962A-E436AFB5F708}" type="presParOf" srcId="{0C8EBE1F-7719-4E15-AE25-9478A9533F29}" destId="{205D1329-4783-43B4-9562-3D609D73D970}" srcOrd="2" destOrd="0" presId="urn:microsoft.com/office/officeart/2018/2/layout/IconVerticalSolidList"/>
    <dgm:cxn modelId="{B8069FD2-BFA0-40E4-AF5D-1159A43FB77D}" type="presParOf" srcId="{0C8EBE1F-7719-4E15-AE25-9478A9533F29}" destId="{8BA7042D-EDC0-4FDC-A28F-CF962E6E7B64}" srcOrd="3" destOrd="0" presId="urn:microsoft.com/office/officeart/2018/2/layout/IconVerticalSolidList"/>
    <dgm:cxn modelId="{2F469094-0CF9-4042-96AB-CC6A59D73CF2}" type="presParOf" srcId="{A991231B-2666-4ED0-9C31-AEB6FD0421A5}" destId="{77426A5A-7B5F-4FA9-BDC4-0A14343ED345}" srcOrd="1" destOrd="0" presId="urn:microsoft.com/office/officeart/2018/2/layout/IconVerticalSolidList"/>
    <dgm:cxn modelId="{652591DE-7583-415C-A8F4-0D61F38E0355}" type="presParOf" srcId="{A991231B-2666-4ED0-9C31-AEB6FD0421A5}" destId="{99CEC5CA-D156-4BCB-8700-9D74BADF9FCA}" srcOrd="2" destOrd="0" presId="urn:microsoft.com/office/officeart/2018/2/layout/IconVerticalSolidList"/>
    <dgm:cxn modelId="{12184DDD-9B76-4BEA-B5EC-3DCFD4986EAA}" type="presParOf" srcId="{99CEC5CA-D156-4BCB-8700-9D74BADF9FCA}" destId="{B588A657-0B39-4397-ACD2-88F673EC2C73}" srcOrd="0" destOrd="0" presId="urn:microsoft.com/office/officeart/2018/2/layout/IconVerticalSolidList"/>
    <dgm:cxn modelId="{7EF4E1DC-4608-40BA-A4FE-57022A669571}" type="presParOf" srcId="{99CEC5CA-D156-4BCB-8700-9D74BADF9FCA}" destId="{ED75B7E9-63E3-4337-8750-5BAE9479E969}" srcOrd="1" destOrd="0" presId="urn:microsoft.com/office/officeart/2018/2/layout/IconVerticalSolidList"/>
    <dgm:cxn modelId="{4E27A962-174E-46BD-8DF5-82E2D25D5CD0}" type="presParOf" srcId="{99CEC5CA-D156-4BCB-8700-9D74BADF9FCA}" destId="{3775B04D-B9E1-438F-939A-6B02D464C27B}" srcOrd="2" destOrd="0" presId="urn:microsoft.com/office/officeart/2018/2/layout/IconVerticalSolidList"/>
    <dgm:cxn modelId="{928270FE-B6DA-406B-AA98-F24D11D38CE6}" type="presParOf" srcId="{99CEC5CA-D156-4BCB-8700-9D74BADF9FCA}" destId="{512FA50A-8FD6-45EB-9B11-2D3821773064}" srcOrd="3" destOrd="0" presId="urn:microsoft.com/office/officeart/2018/2/layout/IconVerticalSolidList"/>
    <dgm:cxn modelId="{2FE796DA-AAA3-4F31-8C9D-CC8C04A4C279}" type="presParOf" srcId="{A991231B-2666-4ED0-9C31-AEB6FD0421A5}" destId="{670A7061-AACE-481E-AAAA-A2EBC4F95169}" srcOrd="3" destOrd="0" presId="urn:microsoft.com/office/officeart/2018/2/layout/IconVerticalSolidList"/>
    <dgm:cxn modelId="{71FFCC25-693C-4CD7-8F2C-F849378CB039}" type="presParOf" srcId="{A991231B-2666-4ED0-9C31-AEB6FD0421A5}" destId="{90D7A0C9-0BFE-4340-9AE3-99F18FFF9594}" srcOrd="4" destOrd="0" presId="urn:microsoft.com/office/officeart/2018/2/layout/IconVerticalSolidList"/>
    <dgm:cxn modelId="{E5238A4F-25A2-4980-83D6-07D3BF3E3127}" type="presParOf" srcId="{90D7A0C9-0BFE-4340-9AE3-99F18FFF9594}" destId="{301C3C6C-4447-468E-99EF-8DE4EDE70151}" srcOrd="0" destOrd="0" presId="urn:microsoft.com/office/officeart/2018/2/layout/IconVerticalSolidList"/>
    <dgm:cxn modelId="{67836A0D-84A7-4CE8-82E9-3F8B6775163E}" type="presParOf" srcId="{90D7A0C9-0BFE-4340-9AE3-99F18FFF9594}" destId="{45D1F9C1-CB46-4C23-9405-63A0BC3B7D97}" srcOrd="1" destOrd="0" presId="urn:microsoft.com/office/officeart/2018/2/layout/IconVerticalSolidList"/>
    <dgm:cxn modelId="{9BD38634-CF6C-46D7-8244-27E6D0E75C9A}" type="presParOf" srcId="{90D7A0C9-0BFE-4340-9AE3-99F18FFF9594}" destId="{A892D51E-85AB-4080-8E7D-94E25401428F}" srcOrd="2" destOrd="0" presId="urn:microsoft.com/office/officeart/2018/2/layout/IconVerticalSolidList"/>
    <dgm:cxn modelId="{7C123E9B-5119-44DC-9E6F-50D138A838F3}" type="presParOf" srcId="{90D7A0C9-0BFE-4340-9AE3-99F18FFF9594}" destId="{FF0A629D-DA8B-4A84-B1D1-5CCCCAC2A769}" srcOrd="3" destOrd="0" presId="urn:microsoft.com/office/officeart/2018/2/layout/IconVerticalSolidList"/>
    <dgm:cxn modelId="{2D8688E8-FEAF-4D32-9CB4-4B4AE2ED1980}" type="presParOf" srcId="{A991231B-2666-4ED0-9C31-AEB6FD0421A5}" destId="{C18B00C4-CBC5-40CD-9FF3-FE007D8D649D}" srcOrd="5" destOrd="0" presId="urn:microsoft.com/office/officeart/2018/2/layout/IconVerticalSolidList"/>
    <dgm:cxn modelId="{255226EA-151C-43D3-A7E7-89FBE86551D0}" type="presParOf" srcId="{A991231B-2666-4ED0-9C31-AEB6FD0421A5}" destId="{7E94601F-20B4-4B2B-A446-FE5F6699E64E}" srcOrd="6" destOrd="0" presId="urn:microsoft.com/office/officeart/2018/2/layout/IconVerticalSolidList"/>
    <dgm:cxn modelId="{60E35DD2-CC38-4196-AC62-EAD39EFAA976}" type="presParOf" srcId="{7E94601F-20B4-4B2B-A446-FE5F6699E64E}" destId="{60ADA6A9-EFF1-4156-95E9-FA9354B8370F}" srcOrd="0" destOrd="0" presId="urn:microsoft.com/office/officeart/2018/2/layout/IconVerticalSolidList"/>
    <dgm:cxn modelId="{C084E626-1B70-487C-BE0C-F442AA61427C}" type="presParOf" srcId="{7E94601F-20B4-4B2B-A446-FE5F6699E64E}" destId="{0204F1C0-CC74-4CDC-90D4-60886BE1648E}" srcOrd="1" destOrd="0" presId="urn:microsoft.com/office/officeart/2018/2/layout/IconVerticalSolidList"/>
    <dgm:cxn modelId="{FFB784C6-2726-4C9A-A776-BC4BED176D7B}" type="presParOf" srcId="{7E94601F-20B4-4B2B-A446-FE5F6699E64E}" destId="{B1B14383-F0AF-4CBC-866E-D4CE186C51F2}" srcOrd="2" destOrd="0" presId="urn:microsoft.com/office/officeart/2018/2/layout/IconVerticalSolidList"/>
    <dgm:cxn modelId="{A3DADB18-80F9-4875-92E5-BC375508A048}" type="presParOf" srcId="{7E94601F-20B4-4B2B-A446-FE5F6699E64E}" destId="{1CB95615-9139-4A21-9399-BD3D7700EB4D}" srcOrd="3" destOrd="0" presId="urn:microsoft.com/office/officeart/2018/2/layout/IconVerticalSolidList"/>
    <dgm:cxn modelId="{71B1A547-B093-4D5E-84D2-BE45C766D81C}" type="presParOf" srcId="{A991231B-2666-4ED0-9C31-AEB6FD0421A5}" destId="{F2DDC128-C7FF-4967-BD33-B2A278B836B2}" srcOrd="7" destOrd="0" presId="urn:microsoft.com/office/officeart/2018/2/layout/IconVerticalSolidList"/>
    <dgm:cxn modelId="{8FD807AF-2311-42E8-949A-980E0E6BE45C}" type="presParOf" srcId="{A991231B-2666-4ED0-9C31-AEB6FD0421A5}" destId="{6B90D6A5-DA1F-46F0-AC6C-1D044D708B55}" srcOrd="8" destOrd="0" presId="urn:microsoft.com/office/officeart/2018/2/layout/IconVerticalSolidList"/>
    <dgm:cxn modelId="{E0472916-97A4-4EA1-9B66-7005B2A47951}" type="presParOf" srcId="{6B90D6A5-DA1F-46F0-AC6C-1D044D708B55}" destId="{2FA0AFB2-DC8C-415E-AC36-333E2BE028F5}" srcOrd="0" destOrd="0" presId="urn:microsoft.com/office/officeart/2018/2/layout/IconVerticalSolidList"/>
    <dgm:cxn modelId="{B7D31710-1A1E-49ED-ADA3-E3A171880371}" type="presParOf" srcId="{6B90D6A5-DA1F-46F0-AC6C-1D044D708B55}" destId="{DEAB86B7-051E-4D18-9FE7-AB542E01760D}" srcOrd="1" destOrd="0" presId="urn:microsoft.com/office/officeart/2018/2/layout/IconVerticalSolidList"/>
    <dgm:cxn modelId="{77EBF19D-7E5C-4697-B258-24B3A0E8D618}" type="presParOf" srcId="{6B90D6A5-DA1F-46F0-AC6C-1D044D708B55}" destId="{3C56A97D-2B69-4A14-A876-628582B80DED}" srcOrd="2" destOrd="0" presId="urn:microsoft.com/office/officeart/2018/2/layout/IconVerticalSolidList"/>
    <dgm:cxn modelId="{04934270-010D-4A86-AD4A-2FFF62EA2432}" type="presParOf" srcId="{6B90D6A5-DA1F-46F0-AC6C-1D044D708B55}" destId="{5E1AB320-8859-4203-99E2-CE328DF4AE9C}" srcOrd="3" destOrd="0" presId="urn:microsoft.com/office/officeart/2018/2/layout/IconVerticalSolidList"/>
    <dgm:cxn modelId="{56455ABA-C454-4B3E-87EF-577B8AFD61B1}" type="presParOf" srcId="{A991231B-2666-4ED0-9C31-AEB6FD0421A5}" destId="{239300E4-C5FD-4E63-A835-54EE3BFEF528}" srcOrd="9" destOrd="0" presId="urn:microsoft.com/office/officeart/2018/2/layout/IconVerticalSolidList"/>
    <dgm:cxn modelId="{2BFFB639-4874-4DC4-B257-BD60CA51CAF2}" type="presParOf" srcId="{A991231B-2666-4ED0-9C31-AEB6FD0421A5}" destId="{6BADDA0D-D6F6-437D-A1DC-566CD17894C6}" srcOrd="10" destOrd="0" presId="urn:microsoft.com/office/officeart/2018/2/layout/IconVerticalSolidList"/>
    <dgm:cxn modelId="{430031EB-0932-4711-BA95-FD2884FFBCD1}" type="presParOf" srcId="{6BADDA0D-D6F6-437D-A1DC-566CD17894C6}" destId="{64B9E61F-0082-423D-9CBF-DF383C4DD386}" srcOrd="0" destOrd="0" presId="urn:microsoft.com/office/officeart/2018/2/layout/IconVerticalSolidList"/>
    <dgm:cxn modelId="{E05DD8DD-70A3-4A41-8484-634A840FF6C5}" type="presParOf" srcId="{6BADDA0D-D6F6-437D-A1DC-566CD17894C6}" destId="{F5CFA01E-A60C-4279-8E77-E61C08DF2720}" srcOrd="1" destOrd="0" presId="urn:microsoft.com/office/officeart/2018/2/layout/IconVerticalSolidList"/>
    <dgm:cxn modelId="{4D9FA59B-7D33-45F0-B46C-D40E4BD4BDCA}" type="presParOf" srcId="{6BADDA0D-D6F6-437D-A1DC-566CD17894C6}" destId="{EAF66014-1218-4D0A-80EB-E898517A1FC7}" srcOrd="2" destOrd="0" presId="urn:microsoft.com/office/officeart/2018/2/layout/IconVerticalSolidList"/>
    <dgm:cxn modelId="{A142EE84-DA53-408D-9DA3-F4534033BBF9}" type="presParOf" srcId="{6BADDA0D-D6F6-437D-A1DC-566CD17894C6}" destId="{C6941786-FC7D-4DD8-84FC-0BDCAEB989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4B866-1E0F-4315-A40E-400B49E9473C}">
      <dsp:nvSpPr>
        <dsp:cNvPr id="0" name=""/>
        <dsp:cNvSpPr/>
      </dsp:nvSpPr>
      <dsp:spPr>
        <a:xfrm rot="5400000">
          <a:off x="6491353" y="-2781428"/>
          <a:ext cx="696717" cy="643737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Stimulate national sense of urgency through an intergovernmental partnership framework </a:t>
          </a:r>
        </a:p>
      </dsp:txBody>
      <dsp:txXfrm rot="-5400000">
        <a:off x="3621024" y="122912"/>
        <a:ext cx="6403365" cy="628695"/>
      </dsp:txXfrm>
    </dsp:sp>
    <dsp:sp modelId="{B56AC34A-45A4-4DC7-A2A9-F1944F8DBBB1}">
      <dsp:nvSpPr>
        <dsp:cNvPr id="0" name=""/>
        <dsp:cNvSpPr/>
      </dsp:nvSpPr>
      <dsp:spPr>
        <a:xfrm>
          <a:off x="0" y="1810"/>
          <a:ext cx="3621024" cy="87089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venir Next LT Pro" panose="020B0504020202020204" pitchFamily="34" charset="0"/>
            </a:rPr>
            <a:t>Stimulate</a:t>
          </a:r>
        </a:p>
      </dsp:txBody>
      <dsp:txXfrm>
        <a:off x="42514" y="44324"/>
        <a:ext cx="3535996" cy="785869"/>
      </dsp:txXfrm>
    </dsp:sp>
    <dsp:sp modelId="{E128482A-1A4E-4A87-931B-9C3CF0EC129D}">
      <dsp:nvSpPr>
        <dsp:cNvPr id="0" name=""/>
        <dsp:cNvSpPr/>
      </dsp:nvSpPr>
      <dsp:spPr>
        <a:xfrm rot="5400000">
          <a:off x="6491353" y="-1866986"/>
          <a:ext cx="696717" cy="6437376"/>
        </a:xfrm>
        <a:prstGeom prst="round2SameRect">
          <a:avLst/>
        </a:prstGeom>
        <a:solidFill>
          <a:schemeClr val="accent2">
            <a:tint val="40000"/>
            <a:alpha val="90000"/>
            <a:hueOff val="249193"/>
            <a:satOff val="-12930"/>
            <a:lumOff val="-1709"/>
            <a:alphaOff val="0"/>
          </a:schemeClr>
        </a:solidFill>
        <a:ln w="12700" cap="flat" cmpd="sng" algn="ctr">
          <a:solidFill>
            <a:schemeClr val="accent2">
              <a:tint val="40000"/>
              <a:alpha val="90000"/>
              <a:hueOff val="249193"/>
              <a:satOff val="-12930"/>
              <a:lumOff val="-17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Elevate the national awareness of the roles, innovations and pain-points</a:t>
          </a:r>
        </a:p>
      </dsp:txBody>
      <dsp:txXfrm rot="-5400000">
        <a:off x="3621024" y="1037354"/>
        <a:ext cx="6403365" cy="628695"/>
      </dsp:txXfrm>
    </dsp:sp>
    <dsp:sp modelId="{F79462BD-85EB-4DD9-ADDA-86FD5D7E6DF8}">
      <dsp:nvSpPr>
        <dsp:cNvPr id="0" name=""/>
        <dsp:cNvSpPr/>
      </dsp:nvSpPr>
      <dsp:spPr>
        <a:xfrm>
          <a:off x="0" y="916252"/>
          <a:ext cx="3621024" cy="870897"/>
        </a:xfrm>
        <a:prstGeom prst="roundRect">
          <a:avLst/>
        </a:prstGeom>
        <a:solidFill>
          <a:schemeClr val="accent2">
            <a:hueOff val="404814"/>
            <a:satOff val="-9212"/>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venir Next LT Pro" panose="020B0504020202020204" pitchFamily="34" charset="0"/>
            </a:rPr>
            <a:t>Elevate</a:t>
          </a:r>
        </a:p>
      </dsp:txBody>
      <dsp:txXfrm>
        <a:off x="42514" y="958766"/>
        <a:ext cx="3535996" cy="785869"/>
      </dsp:txXfrm>
    </dsp:sp>
    <dsp:sp modelId="{CA68338E-5C02-447C-8EFD-C929C79D3511}">
      <dsp:nvSpPr>
        <dsp:cNvPr id="0" name=""/>
        <dsp:cNvSpPr/>
      </dsp:nvSpPr>
      <dsp:spPr>
        <a:xfrm rot="5400000">
          <a:off x="6491353" y="-952544"/>
          <a:ext cx="696717" cy="6437376"/>
        </a:xfrm>
        <a:prstGeom prst="round2SameRect">
          <a:avLst/>
        </a:prstGeom>
        <a:solidFill>
          <a:schemeClr val="accent2">
            <a:tint val="40000"/>
            <a:alpha val="90000"/>
            <a:hueOff val="498387"/>
            <a:satOff val="-25861"/>
            <a:lumOff val="-3418"/>
            <a:alphaOff val="0"/>
          </a:schemeClr>
        </a:solidFill>
        <a:ln w="12700" cap="flat" cmpd="sng" algn="ctr">
          <a:solidFill>
            <a:schemeClr val="accent2">
              <a:tint val="40000"/>
              <a:alpha val="90000"/>
              <a:hueOff val="498387"/>
              <a:satOff val="-25861"/>
              <a:lumOff val="-3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Achieve NACo’s public policy agenda</a:t>
          </a:r>
        </a:p>
      </dsp:txBody>
      <dsp:txXfrm rot="-5400000">
        <a:off x="3621024" y="1951796"/>
        <a:ext cx="6403365" cy="628695"/>
      </dsp:txXfrm>
    </dsp:sp>
    <dsp:sp modelId="{EA779605-8589-4B9D-A04B-EE02F690C943}">
      <dsp:nvSpPr>
        <dsp:cNvPr id="0" name=""/>
        <dsp:cNvSpPr/>
      </dsp:nvSpPr>
      <dsp:spPr>
        <a:xfrm>
          <a:off x="0" y="1830694"/>
          <a:ext cx="3621024" cy="870897"/>
        </a:xfrm>
        <a:prstGeom prst="roundRect">
          <a:avLst/>
        </a:prstGeom>
        <a:solidFill>
          <a:schemeClr val="accent2">
            <a:hueOff val="809629"/>
            <a:satOff val="-18424"/>
            <a:lumOff val="-137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venir Next LT Pro" panose="020B0504020202020204" pitchFamily="34" charset="0"/>
            </a:rPr>
            <a:t>Achieve</a:t>
          </a:r>
        </a:p>
      </dsp:txBody>
      <dsp:txXfrm>
        <a:off x="42514" y="1873208"/>
        <a:ext cx="3535996" cy="785869"/>
      </dsp:txXfrm>
    </dsp:sp>
    <dsp:sp modelId="{AF18A2A7-1A6F-42BB-9B62-705F92F6C054}">
      <dsp:nvSpPr>
        <dsp:cNvPr id="0" name=""/>
        <dsp:cNvSpPr/>
      </dsp:nvSpPr>
      <dsp:spPr>
        <a:xfrm rot="5400000">
          <a:off x="6491353" y="-38102"/>
          <a:ext cx="696717" cy="6437376"/>
        </a:xfrm>
        <a:prstGeom prst="round2SameRect">
          <a:avLst/>
        </a:prstGeom>
        <a:solidFill>
          <a:schemeClr val="accent2">
            <a:tint val="40000"/>
            <a:alpha val="90000"/>
            <a:hueOff val="747580"/>
            <a:satOff val="-38791"/>
            <a:lumOff val="-5127"/>
            <a:alphaOff val="0"/>
          </a:schemeClr>
        </a:solidFill>
        <a:ln w="12700" cap="flat" cmpd="sng" algn="ctr">
          <a:solidFill>
            <a:schemeClr val="accent2">
              <a:tint val="40000"/>
              <a:alpha val="90000"/>
              <a:hueOff val="747580"/>
              <a:satOff val="-38791"/>
              <a:lumOff val="-51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Align a cohesive national and intergovernmental strategy</a:t>
          </a:r>
        </a:p>
      </dsp:txBody>
      <dsp:txXfrm rot="-5400000">
        <a:off x="3621024" y="2866238"/>
        <a:ext cx="6403365" cy="628695"/>
      </dsp:txXfrm>
    </dsp:sp>
    <dsp:sp modelId="{73BD75D5-459E-4991-8CCA-CA6A16EB7850}">
      <dsp:nvSpPr>
        <dsp:cNvPr id="0" name=""/>
        <dsp:cNvSpPr/>
      </dsp:nvSpPr>
      <dsp:spPr>
        <a:xfrm>
          <a:off x="0" y="2745137"/>
          <a:ext cx="3621024" cy="870897"/>
        </a:xfrm>
        <a:prstGeom prst="roundRect">
          <a:avLst/>
        </a:prstGeom>
        <a:solidFill>
          <a:schemeClr val="accent2">
            <a:hueOff val="1214443"/>
            <a:satOff val="-27636"/>
            <a:lumOff val="-20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venir Next LT Pro" panose="020B0504020202020204" pitchFamily="34" charset="0"/>
            </a:rPr>
            <a:t>Align</a:t>
          </a:r>
        </a:p>
      </dsp:txBody>
      <dsp:txXfrm>
        <a:off x="42514" y="2787651"/>
        <a:ext cx="3535996" cy="785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5DA8E-2718-494A-882F-9039BF17C36E}">
      <dsp:nvSpPr>
        <dsp:cNvPr id="0" name=""/>
        <dsp:cNvSpPr/>
      </dsp:nvSpPr>
      <dsp:spPr>
        <a:xfrm>
          <a:off x="0" y="94082"/>
          <a:ext cx="4828172" cy="10328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Insurance Parity </a:t>
          </a:r>
        </a:p>
      </dsp:txBody>
      <dsp:txXfrm>
        <a:off x="50420" y="144502"/>
        <a:ext cx="4727332" cy="932014"/>
      </dsp:txXfrm>
    </dsp:sp>
    <dsp:sp modelId="{07A5789C-5301-4A29-979D-5223602A8DC4}">
      <dsp:nvSpPr>
        <dsp:cNvPr id="0" name=""/>
        <dsp:cNvSpPr/>
      </dsp:nvSpPr>
      <dsp:spPr>
        <a:xfrm>
          <a:off x="0" y="1201816"/>
          <a:ext cx="4828172" cy="1032854"/>
        </a:xfrm>
        <a:prstGeom prst="roundRect">
          <a:avLst/>
        </a:prstGeom>
        <a:solidFill>
          <a:schemeClr val="accent5">
            <a:hueOff val="275939"/>
            <a:satOff val="6395"/>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Workforce Development</a:t>
          </a:r>
        </a:p>
      </dsp:txBody>
      <dsp:txXfrm>
        <a:off x="50420" y="1252236"/>
        <a:ext cx="4727332" cy="932014"/>
      </dsp:txXfrm>
    </dsp:sp>
    <dsp:sp modelId="{F6BAAC3E-BB5E-4FDE-8776-B4EBDB93512C}">
      <dsp:nvSpPr>
        <dsp:cNvPr id="0" name=""/>
        <dsp:cNvSpPr/>
      </dsp:nvSpPr>
      <dsp:spPr>
        <a:xfrm>
          <a:off x="0" y="2309550"/>
          <a:ext cx="4828172" cy="1032854"/>
        </a:xfrm>
        <a:prstGeom prst="roundRect">
          <a:avLst/>
        </a:prstGeom>
        <a:solidFill>
          <a:schemeClr val="accent5">
            <a:hueOff val="551879"/>
            <a:satOff val="12790"/>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Assisted Outpatient Treatment</a:t>
          </a:r>
        </a:p>
      </dsp:txBody>
      <dsp:txXfrm>
        <a:off x="50420" y="2359970"/>
        <a:ext cx="4727332" cy="932014"/>
      </dsp:txXfrm>
    </dsp:sp>
    <dsp:sp modelId="{75EF060B-14F8-4DA9-910A-F405784CBA6A}">
      <dsp:nvSpPr>
        <dsp:cNvPr id="0" name=""/>
        <dsp:cNvSpPr/>
      </dsp:nvSpPr>
      <dsp:spPr>
        <a:xfrm>
          <a:off x="0" y="3417284"/>
          <a:ext cx="4828172" cy="1032854"/>
        </a:xfrm>
        <a:prstGeom prst="roundRect">
          <a:avLst/>
        </a:prstGeom>
        <a:solidFill>
          <a:schemeClr val="accent5">
            <a:hueOff val="827818"/>
            <a:satOff val="19185"/>
            <a:lumOff val="-1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Mental Health Courts and Corrections</a:t>
          </a:r>
        </a:p>
      </dsp:txBody>
      <dsp:txXfrm>
        <a:off x="50420" y="3467704"/>
        <a:ext cx="4727332" cy="932014"/>
      </dsp:txXfrm>
    </dsp:sp>
    <dsp:sp modelId="{DFCAD860-9EF7-4DD8-9EF4-14966BCE0A4E}">
      <dsp:nvSpPr>
        <dsp:cNvPr id="0" name=""/>
        <dsp:cNvSpPr/>
      </dsp:nvSpPr>
      <dsp:spPr>
        <a:xfrm>
          <a:off x="0" y="4525018"/>
          <a:ext cx="4828172" cy="1032854"/>
        </a:xfrm>
        <a:prstGeom prst="roundRect">
          <a:avLst/>
        </a:prstGeom>
        <a:solidFill>
          <a:schemeClr val="accent5">
            <a:hueOff val="1103757"/>
            <a:satOff val="25580"/>
            <a:lumOff val="-1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Data Sharing</a:t>
          </a:r>
        </a:p>
      </dsp:txBody>
      <dsp:txXfrm>
        <a:off x="50420" y="4575438"/>
        <a:ext cx="4727332" cy="932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5DA8E-2718-494A-882F-9039BF17C36E}">
      <dsp:nvSpPr>
        <dsp:cNvPr id="0" name=""/>
        <dsp:cNvSpPr/>
      </dsp:nvSpPr>
      <dsp:spPr>
        <a:xfrm>
          <a:off x="0" y="803100"/>
          <a:ext cx="4581935" cy="1233179"/>
        </a:xfrm>
        <a:prstGeom prst="roundRect">
          <a:avLst/>
        </a:prstGeom>
        <a:solidFill>
          <a:srgbClr val="84ACB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ysClr val="window" lastClr="FFFFFF"/>
              </a:solidFill>
              <a:latin typeface="Calibri" panose="020F0502020204030204"/>
              <a:ea typeface="+mn-ea"/>
              <a:cs typeface="+mn-cs"/>
            </a:rPr>
            <a:t>Criminal Justice and Behavioral Health</a:t>
          </a:r>
        </a:p>
      </dsp:txBody>
      <dsp:txXfrm>
        <a:off x="60199" y="863299"/>
        <a:ext cx="4461537" cy="1112781"/>
      </dsp:txXfrm>
    </dsp:sp>
    <dsp:sp modelId="{07A5789C-5301-4A29-979D-5223602A8DC4}">
      <dsp:nvSpPr>
        <dsp:cNvPr id="0" name=""/>
        <dsp:cNvSpPr/>
      </dsp:nvSpPr>
      <dsp:spPr>
        <a:xfrm>
          <a:off x="0" y="2125560"/>
          <a:ext cx="4581935" cy="1233179"/>
        </a:xfrm>
        <a:prstGeom prst="roundRect">
          <a:avLst/>
        </a:prstGeom>
        <a:solidFill>
          <a:srgbClr val="84ACB6">
            <a:hueOff val="393725"/>
            <a:satOff val="21144"/>
            <a:lumOff val="-764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ysClr val="window" lastClr="FFFFFF"/>
              </a:solidFill>
              <a:latin typeface="Calibri" panose="020F0502020204030204"/>
              <a:ea typeface="+mn-ea"/>
              <a:cs typeface="+mn-cs"/>
            </a:rPr>
            <a:t>Addressing Homelessness and Supportive Housing</a:t>
          </a:r>
        </a:p>
      </dsp:txBody>
      <dsp:txXfrm>
        <a:off x="60199" y="2185759"/>
        <a:ext cx="4461537" cy="1112781"/>
      </dsp:txXfrm>
    </dsp:sp>
    <dsp:sp modelId="{F6BAAC3E-BB5E-4FDE-8776-B4EBDB93512C}">
      <dsp:nvSpPr>
        <dsp:cNvPr id="0" name=""/>
        <dsp:cNvSpPr/>
      </dsp:nvSpPr>
      <dsp:spPr>
        <a:xfrm>
          <a:off x="0" y="3448020"/>
          <a:ext cx="4581935" cy="1233179"/>
        </a:xfrm>
        <a:prstGeom prst="roundRect">
          <a:avLst/>
        </a:prstGeom>
        <a:solidFill>
          <a:srgbClr val="84ACB6">
            <a:hueOff val="787450"/>
            <a:satOff val="42288"/>
            <a:lumOff val="-1529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ysClr val="window" lastClr="FFFFFF"/>
              </a:solidFill>
              <a:latin typeface="Calibri" panose="020F0502020204030204"/>
              <a:ea typeface="+mn-ea"/>
              <a:cs typeface="+mn-cs"/>
            </a:rPr>
            <a:t>Workforce Development</a:t>
          </a:r>
        </a:p>
      </dsp:txBody>
      <dsp:txXfrm>
        <a:off x="60199" y="3508219"/>
        <a:ext cx="4461537" cy="111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89E22-B907-48B1-BE14-F2A94BE45282}">
      <dsp:nvSpPr>
        <dsp:cNvPr id="0" name=""/>
        <dsp:cNvSpPr/>
      </dsp:nvSpPr>
      <dsp:spPr>
        <a:xfrm>
          <a:off x="414936" y="2030"/>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Statewide Uniform Mental Health Evaluations in Local Jails</a:t>
          </a:r>
        </a:p>
      </dsp:txBody>
      <dsp:txXfrm>
        <a:off x="414936" y="2030"/>
        <a:ext cx="2372690" cy="1423614"/>
      </dsp:txXfrm>
    </dsp:sp>
    <dsp:sp modelId="{1EA74A7D-B965-4A81-BEFE-5DFF5173C467}">
      <dsp:nvSpPr>
        <dsp:cNvPr id="0" name=""/>
        <dsp:cNvSpPr/>
      </dsp:nvSpPr>
      <dsp:spPr>
        <a:xfrm>
          <a:off x="3024896" y="2030"/>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Expansion of Mental Health and Drug Courts</a:t>
          </a:r>
        </a:p>
      </dsp:txBody>
      <dsp:txXfrm>
        <a:off x="3024896" y="2030"/>
        <a:ext cx="2372690" cy="1423614"/>
      </dsp:txXfrm>
    </dsp:sp>
    <dsp:sp modelId="{214CDE47-F5BB-4268-B525-9FCFA570A26A}">
      <dsp:nvSpPr>
        <dsp:cNvPr id="0" name=""/>
        <dsp:cNvSpPr/>
      </dsp:nvSpPr>
      <dsp:spPr>
        <a:xfrm>
          <a:off x="414936" y="1662913"/>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Expansion of Co-responder Units throughout Georgia</a:t>
          </a:r>
        </a:p>
      </dsp:txBody>
      <dsp:txXfrm>
        <a:off x="414936" y="1662913"/>
        <a:ext cx="2372690" cy="1423614"/>
      </dsp:txXfrm>
    </dsp:sp>
    <dsp:sp modelId="{142C8451-BDA1-4670-A835-7B3C04B9FB9D}">
      <dsp:nvSpPr>
        <dsp:cNvPr id="0" name=""/>
        <dsp:cNvSpPr/>
      </dsp:nvSpPr>
      <dsp:spPr>
        <a:xfrm>
          <a:off x="3024896" y="1662913"/>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Increase Statewide Access to Psychologist and Psychiatrist</a:t>
          </a:r>
        </a:p>
      </dsp:txBody>
      <dsp:txXfrm>
        <a:off x="3024896" y="1662913"/>
        <a:ext cx="2372690" cy="1423614"/>
      </dsp:txXfrm>
    </dsp:sp>
    <dsp:sp modelId="{1C815377-FA88-4737-8073-B414A5E4965D}">
      <dsp:nvSpPr>
        <dsp:cNvPr id="0" name=""/>
        <dsp:cNvSpPr/>
      </dsp:nvSpPr>
      <dsp:spPr>
        <a:xfrm>
          <a:off x="414936" y="3323797"/>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Increase the Number of Crisis Centers </a:t>
          </a:r>
        </a:p>
      </dsp:txBody>
      <dsp:txXfrm>
        <a:off x="414936" y="3323797"/>
        <a:ext cx="2372690" cy="1423614"/>
      </dsp:txXfrm>
    </dsp:sp>
    <dsp:sp modelId="{F3818BF8-BC1B-4A6B-9D05-FDBEAD218BBF}">
      <dsp:nvSpPr>
        <dsp:cNvPr id="0" name=""/>
        <dsp:cNvSpPr/>
      </dsp:nvSpPr>
      <dsp:spPr>
        <a:xfrm>
          <a:off x="3024896" y="3323797"/>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Identify the Best System for Transporting Patients</a:t>
          </a:r>
        </a:p>
      </dsp:txBody>
      <dsp:txXfrm>
        <a:off x="3024896" y="3323797"/>
        <a:ext cx="2372690" cy="1423614"/>
      </dsp:txXfrm>
    </dsp:sp>
    <dsp:sp modelId="{D93FB144-0E9D-4911-940B-BE407B0EA67C}">
      <dsp:nvSpPr>
        <dsp:cNvPr id="0" name=""/>
        <dsp:cNvSpPr/>
      </dsp:nvSpPr>
      <dsp:spPr>
        <a:xfrm>
          <a:off x="1719916" y="4984680"/>
          <a:ext cx="2372690" cy="14236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Provide Adequate Supportive Housing Opportunities </a:t>
          </a:r>
        </a:p>
      </dsp:txBody>
      <dsp:txXfrm>
        <a:off x="1719916" y="4984680"/>
        <a:ext cx="2372690" cy="14236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80295-61FF-4008-BC2E-4F15586E73DE}">
      <dsp:nvSpPr>
        <dsp:cNvPr id="0" name=""/>
        <dsp:cNvSpPr/>
      </dsp:nvSpPr>
      <dsp:spPr>
        <a:xfrm>
          <a:off x="2103120" y="0"/>
          <a:ext cx="8412480" cy="13937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244600">
            <a:lnSpc>
              <a:spcPct val="90000"/>
            </a:lnSpc>
            <a:spcBef>
              <a:spcPct val="0"/>
            </a:spcBef>
            <a:spcAft>
              <a:spcPct val="35000"/>
            </a:spcAft>
            <a:buNone/>
          </a:pPr>
          <a:r>
            <a:rPr lang="en-US" sz="2800" u="sng" kern="1200" dirty="0"/>
            <a:t>Partner</a:t>
          </a:r>
          <a:r>
            <a:rPr lang="en-US" sz="2800" kern="1200" dirty="0"/>
            <a:t> with Behavioral Health Experts</a:t>
          </a:r>
        </a:p>
      </dsp:txBody>
      <dsp:txXfrm>
        <a:off x="2103120" y="0"/>
        <a:ext cx="8412480" cy="1393787"/>
      </dsp:txXfrm>
    </dsp:sp>
    <dsp:sp modelId="{8F001591-D692-4E2D-B943-7EE5AD660D88}">
      <dsp:nvSpPr>
        <dsp:cNvPr id="0" name=""/>
        <dsp:cNvSpPr/>
      </dsp:nvSpPr>
      <dsp:spPr>
        <a:xfrm>
          <a:off x="0" y="0"/>
          <a:ext cx="2103120" cy="1393787"/>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0"/>
        <a:ext cx="2103120" cy="1393787"/>
      </dsp:txXfrm>
    </dsp:sp>
    <dsp:sp modelId="{32ABD2B2-C488-4168-8CBC-F15F20527493}">
      <dsp:nvSpPr>
        <dsp:cNvPr id="0" name=""/>
        <dsp:cNvSpPr/>
      </dsp:nvSpPr>
      <dsp:spPr>
        <a:xfrm>
          <a:off x="2103120" y="1478775"/>
          <a:ext cx="8412480" cy="1393787"/>
        </a:xfrm>
        <a:prstGeom prst="rect">
          <a:avLst/>
        </a:prstGeom>
        <a:solidFill>
          <a:schemeClr val="accent2">
            <a:hueOff val="607222"/>
            <a:satOff val="-13818"/>
            <a:lumOff val="-10295"/>
            <a:alphaOff val="0"/>
          </a:schemeClr>
        </a:solidFill>
        <a:ln w="12700" cap="flat" cmpd="sng" algn="ctr">
          <a:solidFill>
            <a:schemeClr val="accent2">
              <a:hueOff val="607222"/>
              <a:satOff val="-13818"/>
              <a:lumOff val="-1029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244600">
            <a:lnSpc>
              <a:spcPct val="90000"/>
            </a:lnSpc>
            <a:spcBef>
              <a:spcPct val="0"/>
            </a:spcBef>
            <a:spcAft>
              <a:spcPct val="35000"/>
            </a:spcAft>
            <a:buNone/>
          </a:pPr>
          <a:r>
            <a:rPr lang="en-US" sz="2800" u="sng" kern="1200" dirty="0"/>
            <a:t>Engage</a:t>
          </a:r>
          <a:r>
            <a:rPr lang="en-US" sz="2800" kern="1200" dirty="0"/>
            <a:t> in ACCG’s Policy Development Process</a:t>
          </a:r>
        </a:p>
      </dsp:txBody>
      <dsp:txXfrm>
        <a:off x="2103120" y="1478775"/>
        <a:ext cx="8412480" cy="1393787"/>
      </dsp:txXfrm>
    </dsp:sp>
    <dsp:sp modelId="{8E3BFB1F-AE38-4DB0-9B66-25F6808F33BD}">
      <dsp:nvSpPr>
        <dsp:cNvPr id="0" name=""/>
        <dsp:cNvSpPr/>
      </dsp:nvSpPr>
      <dsp:spPr>
        <a:xfrm>
          <a:off x="0" y="1478775"/>
          <a:ext cx="2103120" cy="1393787"/>
        </a:xfrm>
        <a:prstGeom prst="rect">
          <a:avLst/>
        </a:prstGeom>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2">
              <a:hueOff val="607222"/>
              <a:satOff val="-13818"/>
              <a:lumOff val="-102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r>
            <a:rPr lang="en-US" sz="2800" kern="1200" dirty="0"/>
            <a:t> </a:t>
          </a:r>
        </a:p>
      </dsp:txBody>
      <dsp:txXfrm>
        <a:off x="0" y="1478775"/>
        <a:ext cx="2103120" cy="1393787"/>
      </dsp:txXfrm>
    </dsp:sp>
    <dsp:sp modelId="{C79143B4-6C4C-4B56-822E-D3281D9CEF99}">
      <dsp:nvSpPr>
        <dsp:cNvPr id="0" name=""/>
        <dsp:cNvSpPr/>
      </dsp:nvSpPr>
      <dsp:spPr>
        <a:xfrm>
          <a:off x="2103120" y="2956190"/>
          <a:ext cx="8412480" cy="1393787"/>
        </a:xfrm>
        <a:prstGeom prst="rect">
          <a:avLst/>
        </a:prstGeom>
        <a:solidFill>
          <a:schemeClr val="accent2">
            <a:hueOff val="1214443"/>
            <a:satOff val="-27636"/>
            <a:lumOff val="-20590"/>
            <a:alphaOff val="0"/>
          </a:schemeClr>
        </a:solidFill>
        <a:ln w="12700" cap="flat" cmpd="sng" algn="ctr">
          <a:solidFill>
            <a:schemeClr val="accent2">
              <a:hueOff val="1214443"/>
              <a:satOff val="-27636"/>
              <a:lumOff val="-2059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354022" rIns="163225" bIns="354022" numCol="1" spcCol="1270" anchor="ctr" anchorCtr="0">
          <a:noAutofit/>
        </a:bodyPr>
        <a:lstStyle/>
        <a:p>
          <a:pPr marL="0" lvl="0" indent="0" algn="l" defTabSz="1244600">
            <a:lnSpc>
              <a:spcPct val="90000"/>
            </a:lnSpc>
            <a:spcBef>
              <a:spcPct val="0"/>
            </a:spcBef>
            <a:spcAft>
              <a:spcPct val="35000"/>
            </a:spcAft>
            <a:buNone/>
          </a:pPr>
          <a:r>
            <a:rPr lang="en-US" sz="2800" u="sng" kern="1200" dirty="0"/>
            <a:t>Contact</a:t>
          </a:r>
          <a:r>
            <a:rPr lang="en-US" sz="2800" kern="1200" dirty="0"/>
            <a:t> Your State Legislators </a:t>
          </a:r>
        </a:p>
      </dsp:txBody>
      <dsp:txXfrm>
        <a:off x="2103120" y="2956190"/>
        <a:ext cx="8412480" cy="1393787"/>
      </dsp:txXfrm>
    </dsp:sp>
    <dsp:sp modelId="{740C2A90-2BAD-4F23-9948-59AAA494B290}">
      <dsp:nvSpPr>
        <dsp:cNvPr id="0" name=""/>
        <dsp:cNvSpPr/>
      </dsp:nvSpPr>
      <dsp:spPr>
        <a:xfrm>
          <a:off x="0" y="2957550"/>
          <a:ext cx="2103120" cy="1393787"/>
        </a:xfrm>
        <a:prstGeom prst="rect">
          <a:avLst/>
        </a:prstGeom>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2">
              <a:hueOff val="1214443"/>
              <a:satOff val="-27636"/>
              <a:lumOff val="-205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137675" rIns="111290" bIns="137675"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2957550"/>
        <a:ext cx="2103120" cy="1393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DEC8F-2DDB-4460-9F6D-22274509268F}">
      <dsp:nvSpPr>
        <dsp:cNvPr id="0" name=""/>
        <dsp:cNvSpPr/>
      </dsp:nvSpPr>
      <dsp:spPr>
        <a:xfrm>
          <a:off x="0" y="12522"/>
          <a:ext cx="10058399" cy="175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venir Next LT Pro" panose="020B0504020202020204" pitchFamily="34" charset="0"/>
            </a:rPr>
            <a:t>VISION: To make Chatham County, Georgia the best place to live, work, and play! </a:t>
          </a:r>
        </a:p>
      </dsp:txBody>
      <dsp:txXfrm>
        <a:off x="85444" y="97966"/>
        <a:ext cx="9887511" cy="1579432"/>
      </dsp:txXfrm>
    </dsp:sp>
    <dsp:sp modelId="{0A421858-21DC-48C2-80A9-2D59866FCBE0}">
      <dsp:nvSpPr>
        <dsp:cNvPr id="0" name=""/>
        <dsp:cNvSpPr/>
      </dsp:nvSpPr>
      <dsp:spPr>
        <a:xfrm>
          <a:off x="0" y="1855002"/>
          <a:ext cx="10058399" cy="175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venir Next LT Pro" panose="020B0504020202020204" pitchFamily="34" charset="0"/>
            </a:rPr>
            <a:t>The mission of Chatham County Government is to protect and serve the public and provide essential services to improve the quality of life. </a:t>
          </a:r>
        </a:p>
      </dsp:txBody>
      <dsp:txXfrm>
        <a:off x="85444" y="1940446"/>
        <a:ext cx="9887511" cy="15794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C6964-2D73-4B73-961F-A927781FC2A4}">
      <dsp:nvSpPr>
        <dsp:cNvPr id="0" name=""/>
        <dsp:cNvSpPr/>
      </dsp:nvSpPr>
      <dsp:spPr>
        <a:xfrm>
          <a:off x="0" y="1528"/>
          <a:ext cx="5204560" cy="6512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B7E9F-7F3D-4EEC-B3E0-EB5A1CAFCE86}">
      <dsp:nvSpPr>
        <dsp:cNvPr id="0" name=""/>
        <dsp:cNvSpPr/>
      </dsp:nvSpPr>
      <dsp:spPr>
        <a:xfrm>
          <a:off x="197014" y="148067"/>
          <a:ext cx="358207" cy="3582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7042D-EDC0-4FDC-A28F-CF962E6E7B64}">
      <dsp:nvSpPr>
        <dsp:cNvPr id="0" name=""/>
        <dsp:cNvSpPr/>
      </dsp:nvSpPr>
      <dsp:spPr>
        <a:xfrm>
          <a:off x="752235" y="1528"/>
          <a:ext cx="4452324" cy="65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28" tIns="68928" rIns="68928" bIns="68928"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venir Next LT Pro" panose="020B0504020202020204" pitchFamily="34" charset="0"/>
            </a:rPr>
            <a:t>Honesty</a:t>
          </a:r>
          <a:r>
            <a:rPr lang="en-US" sz="1900" i="1" kern="1200" dirty="0">
              <a:latin typeface="Avenir Next LT Pro" panose="020B0504020202020204" pitchFamily="34" charset="0"/>
            </a:rPr>
            <a:t> through</a:t>
          </a:r>
          <a:r>
            <a:rPr lang="en-US" sz="1900" kern="1200" dirty="0">
              <a:latin typeface="Avenir Next LT Pro" panose="020B0504020202020204" pitchFamily="34" charset="0"/>
            </a:rPr>
            <a:t> </a:t>
          </a:r>
          <a:r>
            <a:rPr lang="en-US" sz="1900" b="1" kern="1200" dirty="0">
              <a:latin typeface="Avenir Next LT Pro" panose="020B0504020202020204" pitchFamily="34" charset="0"/>
            </a:rPr>
            <a:t>Integrity</a:t>
          </a:r>
          <a:endParaRPr lang="en-US" sz="1900" kern="1200" dirty="0">
            <a:latin typeface="Avenir Next LT Pro" panose="020B0504020202020204" pitchFamily="34" charset="0"/>
          </a:endParaRPr>
        </a:p>
      </dsp:txBody>
      <dsp:txXfrm>
        <a:off x="752235" y="1528"/>
        <a:ext cx="4452324" cy="651286"/>
      </dsp:txXfrm>
    </dsp:sp>
    <dsp:sp modelId="{B588A657-0B39-4397-ACD2-88F673EC2C73}">
      <dsp:nvSpPr>
        <dsp:cNvPr id="0" name=""/>
        <dsp:cNvSpPr/>
      </dsp:nvSpPr>
      <dsp:spPr>
        <a:xfrm>
          <a:off x="0" y="815636"/>
          <a:ext cx="5204560" cy="6512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75B7E9-63E3-4337-8750-5BAE9479E969}">
      <dsp:nvSpPr>
        <dsp:cNvPr id="0" name=""/>
        <dsp:cNvSpPr/>
      </dsp:nvSpPr>
      <dsp:spPr>
        <a:xfrm>
          <a:off x="197014" y="962176"/>
          <a:ext cx="358207" cy="3582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FA50A-8FD6-45EB-9B11-2D3821773064}">
      <dsp:nvSpPr>
        <dsp:cNvPr id="0" name=""/>
        <dsp:cNvSpPr/>
      </dsp:nvSpPr>
      <dsp:spPr>
        <a:xfrm>
          <a:off x="752235" y="815636"/>
          <a:ext cx="4452324" cy="65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28" tIns="68928" rIns="68928" bIns="68928"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venir Next LT Pro" panose="020B0504020202020204" pitchFamily="34" charset="0"/>
            </a:rPr>
            <a:t>Safety </a:t>
          </a:r>
          <a:r>
            <a:rPr lang="en-US" sz="1900" i="1" kern="1200" dirty="0">
              <a:latin typeface="Avenir Next LT Pro" panose="020B0504020202020204" pitchFamily="34" charset="0"/>
            </a:rPr>
            <a:t>with</a:t>
          </a:r>
          <a:r>
            <a:rPr lang="en-US" sz="1900" kern="1200" dirty="0">
              <a:latin typeface="Avenir Next LT Pro" panose="020B0504020202020204" pitchFamily="34" charset="0"/>
            </a:rPr>
            <a:t> Justice</a:t>
          </a:r>
        </a:p>
      </dsp:txBody>
      <dsp:txXfrm>
        <a:off x="752235" y="815636"/>
        <a:ext cx="4452324" cy="651286"/>
      </dsp:txXfrm>
    </dsp:sp>
    <dsp:sp modelId="{301C3C6C-4447-468E-99EF-8DE4EDE70151}">
      <dsp:nvSpPr>
        <dsp:cNvPr id="0" name=""/>
        <dsp:cNvSpPr/>
      </dsp:nvSpPr>
      <dsp:spPr>
        <a:xfrm>
          <a:off x="0" y="1629744"/>
          <a:ext cx="5204560" cy="6512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1F9C1-CB46-4C23-9405-63A0BC3B7D97}">
      <dsp:nvSpPr>
        <dsp:cNvPr id="0" name=""/>
        <dsp:cNvSpPr/>
      </dsp:nvSpPr>
      <dsp:spPr>
        <a:xfrm>
          <a:off x="197014" y="1776284"/>
          <a:ext cx="358207" cy="3582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0A629D-DA8B-4A84-B1D1-5CCCCAC2A769}">
      <dsp:nvSpPr>
        <dsp:cNvPr id="0" name=""/>
        <dsp:cNvSpPr/>
      </dsp:nvSpPr>
      <dsp:spPr>
        <a:xfrm>
          <a:off x="752235" y="1629744"/>
          <a:ext cx="4452324" cy="65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28" tIns="68928" rIns="68928" bIns="68928"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venir Next LT Pro" panose="020B0504020202020204" pitchFamily="34" charset="0"/>
            </a:rPr>
            <a:t>Stewardship </a:t>
          </a:r>
          <a:r>
            <a:rPr lang="en-US" sz="1900" i="1" kern="1200" dirty="0">
              <a:latin typeface="Avenir Next LT Pro" panose="020B0504020202020204" pitchFamily="34" charset="0"/>
            </a:rPr>
            <a:t>promoting </a:t>
          </a:r>
          <a:r>
            <a:rPr lang="en-US" sz="1900" b="1" kern="1200" dirty="0">
              <a:latin typeface="Avenir Next LT Pro" panose="020B0504020202020204" pitchFamily="34" charset="0"/>
            </a:rPr>
            <a:t>Transparency</a:t>
          </a:r>
          <a:endParaRPr lang="en-US" sz="1900" kern="1200" dirty="0">
            <a:latin typeface="Avenir Next LT Pro" panose="020B0504020202020204" pitchFamily="34" charset="0"/>
          </a:endParaRPr>
        </a:p>
      </dsp:txBody>
      <dsp:txXfrm>
        <a:off x="752235" y="1629744"/>
        <a:ext cx="4452324" cy="651286"/>
      </dsp:txXfrm>
    </dsp:sp>
    <dsp:sp modelId="{60ADA6A9-EFF1-4156-95E9-FA9354B8370F}">
      <dsp:nvSpPr>
        <dsp:cNvPr id="0" name=""/>
        <dsp:cNvSpPr/>
      </dsp:nvSpPr>
      <dsp:spPr>
        <a:xfrm>
          <a:off x="0" y="2443852"/>
          <a:ext cx="5204560" cy="6512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4F1C0-CC74-4CDC-90D4-60886BE1648E}">
      <dsp:nvSpPr>
        <dsp:cNvPr id="0" name=""/>
        <dsp:cNvSpPr/>
      </dsp:nvSpPr>
      <dsp:spPr>
        <a:xfrm>
          <a:off x="197014" y="2590392"/>
          <a:ext cx="358207" cy="3582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B95615-9139-4A21-9399-BD3D7700EB4D}">
      <dsp:nvSpPr>
        <dsp:cNvPr id="0" name=""/>
        <dsp:cNvSpPr/>
      </dsp:nvSpPr>
      <dsp:spPr>
        <a:xfrm>
          <a:off x="752235" y="2443852"/>
          <a:ext cx="4452324" cy="65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28" tIns="68928" rIns="68928" bIns="68928"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venir Next LT Pro" panose="020B0504020202020204" pitchFamily="34" charset="0"/>
            </a:rPr>
            <a:t>Efficiency </a:t>
          </a:r>
          <a:r>
            <a:rPr lang="en-US" sz="1900" i="1" kern="1200" dirty="0">
              <a:latin typeface="Avenir Next LT Pro" panose="020B0504020202020204" pitchFamily="34" charset="0"/>
            </a:rPr>
            <a:t>with </a:t>
          </a:r>
          <a:r>
            <a:rPr lang="en-US" sz="1900" kern="1200" dirty="0">
              <a:latin typeface="Avenir Next LT Pro" panose="020B0504020202020204" pitchFamily="34" charset="0"/>
            </a:rPr>
            <a:t>Effectiveness</a:t>
          </a:r>
        </a:p>
      </dsp:txBody>
      <dsp:txXfrm>
        <a:off x="752235" y="2443852"/>
        <a:ext cx="4452324" cy="651286"/>
      </dsp:txXfrm>
    </dsp:sp>
    <dsp:sp modelId="{2FA0AFB2-DC8C-415E-AC36-333E2BE028F5}">
      <dsp:nvSpPr>
        <dsp:cNvPr id="0" name=""/>
        <dsp:cNvSpPr/>
      </dsp:nvSpPr>
      <dsp:spPr>
        <a:xfrm>
          <a:off x="0" y="3257960"/>
          <a:ext cx="5204560" cy="6512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B86B7-051E-4D18-9FE7-AB542E01760D}">
      <dsp:nvSpPr>
        <dsp:cNvPr id="0" name=""/>
        <dsp:cNvSpPr/>
      </dsp:nvSpPr>
      <dsp:spPr>
        <a:xfrm>
          <a:off x="197014" y="3404500"/>
          <a:ext cx="358207" cy="3582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1AB320-8859-4203-99E2-CE328DF4AE9C}">
      <dsp:nvSpPr>
        <dsp:cNvPr id="0" name=""/>
        <dsp:cNvSpPr/>
      </dsp:nvSpPr>
      <dsp:spPr>
        <a:xfrm>
          <a:off x="752235" y="3257960"/>
          <a:ext cx="4452324" cy="65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28" tIns="68928" rIns="68928" bIns="68928"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venir Next LT Pro" panose="020B0504020202020204" pitchFamily="34" charset="0"/>
            </a:rPr>
            <a:t>Pride </a:t>
          </a:r>
          <a:r>
            <a:rPr lang="en-US" sz="1900" i="1" kern="1200" dirty="0">
              <a:latin typeface="Avenir Next LT Pro" panose="020B0504020202020204" pitchFamily="34" charset="0"/>
            </a:rPr>
            <a:t>increasing</a:t>
          </a:r>
          <a:r>
            <a:rPr lang="en-US" sz="1900" kern="1200" dirty="0">
              <a:latin typeface="Avenir Next LT Pro" panose="020B0504020202020204" pitchFamily="34" charset="0"/>
            </a:rPr>
            <a:t> </a:t>
          </a:r>
          <a:r>
            <a:rPr lang="en-US" sz="1900" b="1" kern="1200" dirty="0">
              <a:latin typeface="Avenir Next LT Pro" panose="020B0504020202020204" pitchFamily="34" charset="0"/>
            </a:rPr>
            <a:t>Respect</a:t>
          </a:r>
          <a:endParaRPr lang="en-US" sz="1900" kern="1200" dirty="0">
            <a:latin typeface="Avenir Next LT Pro" panose="020B0504020202020204" pitchFamily="34" charset="0"/>
          </a:endParaRPr>
        </a:p>
      </dsp:txBody>
      <dsp:txXfrm>
        <a:off x="752235" y="3257960"/>
        <a:ext cx="4452324" cy="651286"/>
      </dsp:txXfrm>
    </dsp:sp>
    <dsp:sp modelId="{64B9E61F-0082-423D-9CBF-DF383C4DD386}">
      <dsp:nvSpPr>
        <dsp:cNvPr id="0" name=""/>
        <dsp:cNvSpPr/>
      </dsp:nvSpPr>
      <dsp:spPr>
        <a:xfrm>
          <a:off x="0" y="4072069"/>
          <a:ext cx="5204560" cy="6512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CFA01E-A60C-4279-8E77-E61C08DF2720}">
      <dsp:nvSpPr>
        <dsp:cNvPr id="0" name=""/>
        <dsp:cNvSpPr/>
      </dsp:nvSpPr>
      <dsp:spPr>
        <a:xfrm>
          <a:off x="197014" y="4218608"/>
          <a:ext cx="358207" cy="35820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941786-FC7D-4DD8-84FC-0BDCAEB98963}">
      <dsp:nvSpPr>
        <dsp:cNvPr id="0" name=""/>
        <dsp:cNvSpPr/>
      </dsp:nvSpPr>
      <dsp:spPr>
        <a:xfrm>
          <a:off x="752235" y="4072069"/>
          <a:ext cx="4452324" cy="65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928" tIns="68928" rIns="68928" bIns="68928"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venir Next LT Pro" panose="020B0504020202020204" pitchFamily="34" charset="0"/>
            </a:rPr>
            <a:t>Teamwork</a:t>
          </a:r>
          <a:r>
            <a:rPr lang="en-US" sz="1900" i="1" kern="1200" dirty="0">
              <a:latin typeface="Avenir Next LT Pro" panose="020B0504020202020204" pitchFamily="34" charset="0"/>
            </a:rPr>
            <a:t> producing</a:t>
          </a:r>
          <a:r>
            <a:rPr lang="en-US" sz="1900" kern="1200" dirty="0">
              <a:latin typeface="Avenir Next LT Pro" panose="020B0504020202020204" pitchFamily="34" charset="0"/>
            </a:rPr>
            <a:t> Achievement</a:t>
          </a:r>
        </a:p>
      </dsp:txBody>
      <dsp:txXfrm>
        <a:off x="752235" y="4072069"/>
        <a:ext cx="4452324" cy="65128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4/28/2023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4/28/2023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a:p>
        </p:txBody>
      </p:sp>
    </p:spTree>
    <p:extLst>
      <p:ext uri="{BB962C8B-B14F-4D97-AF65-F5344CB8AC3E}">
        <p14:creationId xmlns:p14="http://schemas.microsoft.com/office/powerpoint/2010/main" val="3051582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0E02581-C6BB-6404-939F-22000387A85F}"/>
              </a:ext>
            </a:extLst>
          </p:cNvPr>
          <p:cNvSpPr/>
          <p:nvPr userDrawn="1"/>
        </p:nvSpPr>
        <p:spPr>
          <a:xfrm rot="10800000">
            <a:off x="-1" y="4231990"/>
            <a:ext cx="2353192" cy="2626010"/>
          </a:xfrm>
          <a:custGeom>
            <a:avLst/>
            <a:gdLst>
              <a:gd name="connsiteX0" fmla="*/ 239070 w 2353192"/>
              <a:gd name="connsiteY0" fmla="*/ 761980 h 2626010"/>
              <a:gd name="connsiteX1" fmla="*/ 206531 w 2353192"/>
              <a:gd name="connsiteY1" fmla="*/ 712087 h 2626010"/>
              <a:gd name="connsiteX2" fmla="*/ 171823 w 2353192"/>
              <a:gd name="connsiteY2" fmla="*/ 633995 h 2626010"/>
              <a:gd name="connsiteX3" fmla="*/ 169655 w 2353192"/>
              <a:gd name="connsiteY3" fmla="*/ 655687 h 2626010"/>
              <a:gd name="connsiteX4" fmla="*/ 150782 w 2353192"/>
              <a:gd name="connsiteY4" fmla="*/ 597186 h 2626010"/>
              <a:gd name="connsiteX5" fmla="*/ 137116 w 2353192"/>
              <a:gd name="connsiteY5" fmla="*/ 599288 h 2626010"/>
              <a:gd name="connsiteX6" fmla="*/ 121930 w 2353192"/>
              <a:gd name="connsiteY6" fmla="*/ 549397 h 2626010"/>
              <a:gd name="connsiteX7" fmla="*/ 69869 w 2353192"/>
              <a:gd name="connsiteY7" fmla="*/ 430089 h 2626010"/>
              <a:gd name="connsiteX8" fmla="*/ 37332 w 2353192"/>
              <a:gd name="connsiteY8" fmla="*/ 323799 h 2626010"/>
              <a:gd name="connsiteX9" fmla="*/ 35162 w 2353192"/>
              <a:gd name="connsiteY9" fmla="*/ 234860 h 2626010"/>
              <a:gd name="connsiteX10" fmla="*/ 19978 w 2353192"/>
              <a:gd name="connsiteY10" fmla="*/ 130738 h 2626010"/>
              <a:gd name="connsiteX11" fmla="*/ 9131 w 2353192"/>
              <a:gd name="connsiteY11" fmla="*/ 26616 h 2626010"/>
              <a:gd name="connsiteX12" fmla="*/ 0 w 2353192"/>
              <a:gd name="connsiteY12" fmla="*/ 0 h 2626010"/>
              <a:gd name="connsiteX13" fmla="*/ 34839 w 2353192"/>
              <a:gd name="connsiteY13" fmla="*/ 0 h 2626010"/>
              <a:gd name="connsiteX14" fmla="*/ 61192 w 2353192"/>
              <a:gd name="connsiteY14" fmla="*/ 115555 h 2626010"/>
              <a:gd name="connsiteX15" fmla="*/ 76378 w 2353192"/>
              <a:gd name="connsiteY15" fmla="*/ 217507 h 2626010"/>
              <a:gd name="connsiteX16" fmla="*/ 108915 w 2353192"/>
              <a:gd name="connsiteY16" fmla="*/ 321629 h 2626010"/>
              <a:gd name="connsiteX17" fmla="*/ 160163 w 2353192"/>
              <a:gd name="connsiteY17" fmla="*/ 545532 h 2626010"/>
              <a:gd name="connsiteX18" fmla="*/ 164636 w 2353192"/>
              <a:gd name="connsiteY18" fmla="*/ 588443 h 2626010"/>
              <a:gd name="connsiteX19" fmla="*/ 173993 w 2353192"/>
              <a:gd name="connsiteY19" fmla="*/ 588443 h 2626010"/>
              <a:gd name="connsiteX20" fmla="*/ 221716 w 2353192"/>
              <a:gd name="connsiteY20" fmla="*/ 703410 h 2626010"/>
              <a:gd name="connsiteX21" fmla="*/ 239070 w 2353192"/>
              <a:gd name="connsiteY21" fmla="*/ 761980 h 2626010"/>
              <a:gd name="connsiteX22" fmla="*/ 1063152 w 2353192"/>
              <a:gd name="connsiteY22" fmla="*/ 1693288 h 2626010"/>
              <a:gd name="connsiteX23" fmla="*/ 1063368 w 2353192"/>
              <a:gd name="connsiteY23" fmla="*/ 1692571 h 2626010"/>
              <a:gd name="connsiteX24" fmla="*/ 1058857 w 2353192"/>
              <a:gd name="connsiteY24" fmla="*/ 1688057 h 2626010"/>
              <a:gd name="connsiteX25" fmla="*/ 928761 w 2353192"/>
              <a:gd name="connsiteY25" fmla="*/ 1833430 h 2626010"/>
              <a:gd name="connsiteX26" fmla="*/ 863801 w 2353192"/>
              <a:gd name="connsiteY26" fmla="*/ 1755477 h 2626010"/>
              <a:gd name="connsiteX27" fmla="*/ 846834 w 2353192"/>
              <a:gd name="connsiteY27" fmla="*/ 1736969 h 2626010"/>
              <a:gd name="connsiteX28" fmla="*/ 1035001 w 2353192"/>
              <a:gd name="connsiteY28" fmla="*/ 1943735 h 2626010"/>
              <a:gd name="connsiteX29" fmla="*/ 1023953 w 2353192"/>
              <a:gd name="connsiteY29" fmla="*/ 1935238 h 2626010"/>
              <a:gd name="connsiteX30" fmla="*/ 1032188 w 2353192"/>
              <a:gd name="connsiteY30" fmla="*/ 1942302 h 2626010"/>
              <a:gd name="connsiteX31" fmla="*/ 1583173 w 2353192"/>
              <a:gd name="connsiteY31" fmla="*/ 2117115 h 2626010"/>
              <a:gd name="connsiteX32" fmla="*/ 1583979 w 2353192"/>
              <a:gd name="connsiteY32" fmla="*/ 2113398 h 2626010"/>
              <a:gd name="connsiteX33" fmla="*/ 1575826 w 2353192"/>
              <a:gd name="connsiteY33" fmla="*/ 2107629 h 2626010"/>
              <a:gd name="connsiteX34" fmla="*/ 1575847 w 2353192"/>
              <a:gd name="connsiteY34" fmla="*/ 2108247 h 2626010"/>
              <a:gd name="connsiteX35" fmla="*/ 1217383 w 2353192"/>
              <a:gd name="connsiteY35" fmla="*/ 2132920 h 2626010"/>
              <a:gd name="connsiteX36" fmla="*/ 1178338 w 2353192"/>
              <a:gd name="connsiteY36" fmla="*/ 2106889 h 2626010"/>
              <a:gd name="connsiteX37" fmla="*/ 1141462 w 2353192"/>
              <a:gd name="connsiteY37" fmla="*/ 2078691 h 2626010"/>
              <a:gd name="connsiteX38" fmla="*/ 1050355 w 2353192"/>
              <a:gd name="connsiteY38" fmla="*/ 2002767 h 2626010"/>
              <a:gd name="connsiteX39" fmla="*/ 965755 w 2353192"/>
              <a:gd name="connsiteY39" fmla="*/ 1926846 h 2626010"/>
              <a:gd name="connsiteX40" fmla="*/ 887663 w 2353192"/>
              <a:gd name="connsiteY40" fmla="*/ 1850922 h 2626010"/>
              <a:gd name="connsiteX41" fmla="*/ 850788 w 2353192"/>
              <a:gd name="connsiteY41" fmla="*/ 1814047 h 2626010"/>
              <a:gd name="connsiteX42" fmla="*/ 816080 w 2353192"/>
              <a:gd name="connsiteY42" fmla="*/ 1775001 h 2626010"/>
              <a:gd name="connsiteX43" fmla="*/ 829096 w 2353192"/>
              <a:gd name="connsiteY43" fmla="*/ 1757647 h 2626010"/>
              <a:gd name="connsiteX44" fmla="*/ 872480 w 2353192"/>
              <a:gd name="connsiteY44" fmla="*/ 1796693 h 2626010"/>
              <a:gd name="connsiteX45" fmla="*/ 920202 w 2353192"/>
              <a:gd name="connsiteY45" fmla="*/ 1833568 h 2626010"/>
              <a:gd name="connsiteX46" fmla="*/ 978770 w 2353192"/>
              <a:gd name="connsiteY46" fmla="*/ 1896477 h 2626010"/>
              <a:gd name="connsiteX47" fmla="*/ 983748 w 2353192"/>
              <a:gd name="connsiteY47" fmla="*/ 1900747 h 2626010"/>
              <a:gd name="connsiteX48" fmla="*/ 920202 w 2353192"/>
              <a:gd name="connsiteY48" fmla="*/ 1833568 h 2626010"/>
              <a:gd name="connsiteX49" fmla="*/ 874648 w 2353192"/>
              <a:gd name="connsiteY49" fmla="*/ 1796693 h 2626010"/>
              <a:gd name="connsiteX50" fmla="*/ 831264 w 2353192"/>
              <a:gd name="connsiteY50" fmla="*/ 1757647 h 2626010"/>
              <a:gd name="connsiteX51" fmla="*/ 783541 w 2353192"/>
              <a:gd name="connsiteY51" fmla="*/ 1699077 h 2626010"/>
              <a:gd name="connsiteX52" fmla="*/ 737989 w 2353192"/>
              <a:gd name="connsiteY52" fmla="*/ 1638339 h 2626010"/>
              <a:gd name="connsiteX53" fmla="*/ 794388 w 2353192"/>
              <a:gd name="connsiteY53" fmla="*/ 1675217 h 2626010"/>
              <a:gd name="connsiteX54" fmla="*/ 797157 w 2353192"/>
              <a:gd name="connsiteY54" fmla="*/ 1678478 h 2626010"/>
              <a:gd name="connsiteX55" fmla="*/ 822858 w 2353192"/>
              <a:gd name="connsiteY55" fmla="*/ 1684165 h 2626010"/>
              <a:gd name="connsiteX56" fmla="*/ 881154 w 2353192"/>
              <a:gd name="connsiteY56" fmla="*/ 1738123 h 2626010"/>
              <a:gd name="connsiteX57" fmla="*/ 961416 w 2353192"/>
              <a:gd name="connsiteY57" fmla="*/ 1803200 h 2626010"/>
              <a:gd name="connsiteX58" fmla="*/ 996124 w 2353192"/>
              <a:gd name="connsiteY58" fmla="*/ 1850922 h 2626010"/>
              <a:gd name="connsiteX59" fmla="*/ 1015645 w 2353192"/>
              <a:gd name="connsiteY59" fmla="*/ 1874785 h 2626010"/>
              <a:gd name="connsiteX60" fmla="*/ 1098076 w 2353192"/>
              <a:gd name="connsiteY60" fmla="*/ 1944199 h 2626010"/>
              <a:gd name="connsiteX61" fmla="*/ 1074215 w 2353192"/>
              <a:gd name="connsiteY61" fmla="*/ 1963721 h 2626010"/>
              <a:gd name="connsiteX62" fmla="*/ 997449 w 2353192"/>
              <a:gd name="connsiteY62" fmla="*/ 1878424 h 2626010"/>
              <a:gd name="connsiteX63" fmla="*/ 993956 w 2353192"/>
              <a:gd name="connsiteY63" fmla="*/ 1879123 h 2626010"/>
              <a:gd name="connsiteX64" fmla="*/ 1066602 w 2353192"/>
              <a:gd name="connsiteY64" fmla="*/ 1959841 h 2626010"/>
              <a:gd name="connsiteX65" fmla="*/ 1074215 w 2353192"/>
              <a:gd name="connsiteY65" fmla="*/ 1963721 h 2626010"/>
              <a:gd name="connsiteX66" fmla="*/ 1098078 w 2353192"/>
              <a:gd name="connsiteY66" fmla="*/ 1944199 h 2626010"/>
              <a:gd name="connsiteX67" fmla="*/ 1304152 w 2353192"/>
              <a:gd name="connsiteY67" fmla="*/ 2106889 h 2626010"/>
              <a:gd name="connsiteX68" fmla="*/ 1262938 w 2353192"/>
              <a:gd name="connsiteY68" fmla="*/ 2119904 h 2626010"/>
              <a:gd name="connsiteX69" fmla="*/ 1278121 w 2353192"/>
              <a:gd name="connsiteY69" fmla="*/ 2130752 h 2626010"/>
              <a:gd name="connsiteX70" fmla="*/ 1217383 w 2353192"/>
              <a:gd name="connsiteY70" fmla="*/ 2132920 h 2626010"/>
              <a:gd name="connsiteX71" fmla="*/ 1495043 w 2353192"/>
              <a:gd name="connsiteY71" fmla="*/ 2280428 h 2626010"/>
              <a:gd name="connsiteX72" fmla="*/ 1425628 w 2353192"/>
              <a:gd name="connsiteY72" fmla="*/ 2243551 h 2626010"/>
              <a:gd name="connsiteX73" fmla="*/ 1373567 w 2353192"/>
              <a:gd name="connsiteY73" fmla="*/ 2211014 h 2626010"/>
              <a:gd name="connsiteX74" fmla="*/ 1317167 w 2353192"/>
              <a:gd name="connsiteY74" fmla="*/ 2163291 h 2626010"/>
              <a:gd name="connsiteX75" fmla="*/ 1464674 w 2353192"/>
              <a:gd name="connsiteY75" fmla="*/ 2245721 h 2626010"/>
              <a:gd name="connsiteX76" fmla="*/ 1495043 w 2353192"/>
              <a:gd name="connsiteY76" fmla="*/ 2280428 h 2626010"/>
              <a:gd name="connsiteX77" fmla="*/ 1861641 w 2353192"/>
              <a:gd name="connsiteY77" fmla="*/ 2380212 h 2626010"/>
              <a:gd name="connsiteX78" fmla="*/ 1722811 w 2353192"/>
              <a:gd name="connsiteY78" fmla="*/ 2312965 h 2626010"/>
              <a:gd name="connsiteX79" fmla="*/ 1757518 w 2353192"/>
              <a:gd name="connsiteY79" fmla="*/ 2310797 h 2626010"/>
              <a:gd name="connsiteX80" fmla="*/ 1876824 w 2353192"/>
              <a:gd name="connsiteY80" fmla="*/ 2371535 h 2626010"/>
              <a:gd name="connsiteX81" fmla="*/ 1861641 w 2353192"/>
              <a:gd name="connsiteY81" fmla="*/ 2380212 h 2626010"/>
              <a:gd name="connsiteX82" fmla="*/ 2353192 w 2353192"/>
              <a:gd name="connsiteY82" fmla="*/ 2505419 h 2626010"/>
              <a:gd name="connsiteX83" fmla="*/ 2241252 w 2353192"/>
              <a:gd name="connsiteY83" fmla="*/ 2482978 h 2626010"/>
              <a:gd name="connsiteX84" fmla="*/ 2119775 w 2353192"/>
              <a:gd name="connsiteY84" fmla="*/ 2445289 h 2626010"/>
              <a:gd name="connsiteX85" fmla="*/ 2000470 w 2353192"/>
              <a:gd name="connsiteY85" fmla="*/ 2410581 h 2626010"/>
              <a:gd name="connsiteX86" fmla="*/ 1965763 w 2353192"/>
              <a:gd name="connsiteY86" fmla="*/ 2380212 h 2626010"/>
              <a:gd name="connsiteX87" fmla="*/ 1885501 w 2353192"/>
              <a:gd name="connsiteY87" fmla="*/ 2365027 h 2626010"/>
              <a:gd name="connsiteX88" fmla="*/ 1766195 w 2353192"/>
              <a:gd name="connsiteY88" fmla="*/ 2304289 h 2626010"/>
              <a:gd name="connsiteX89" fmla="*/ 1731488 w 2353192"/>
              <a:gd name="connsiteY89" fmla="*/ 2306459 h 2626010"/>
              <a:gd name="connsiteX90" fmla="*/ 1607842 w 2353192"/>
              <a:gd name="connsiteY90" fmla="*/ 2243551 h 2626010"/>
              <a:gd name="connsiteX91" fmla="*/ 1586149 w 2353192"/>
              <a:gd name="connsiteY91" fmla="*/ 2204505 h 2626010"/>
              <a:gd name="connsiteX92" fmla="*/ 1590488 w 2353192"/>
              <a:gd name="connsiteY92" fmla="*/ 2202337 h 2626010"/>
              <a:gd name="connsiteX93" fmla="*/ 1666411 w 2353192"/>
              <a:gd name="connsiteY93" fmla="*/ 2243551 h 2626010"/>
              <a:gd name="connsiteX94" fmla="*/ 1742333 w 2353192"/>
              <a:gd name="connsiteY94" fmla="*/ 2284767 h 2626010"/>
              <a:gd name="connsiteX95" fmla="*/ 1764025 w 2353192"/>
              <a:gd name="connsiteY95" fmla="*/ 2271752 h 2626010"/>
              <a:gd name="connsiteX96" fmla="*/ 1675088 w 2353192"/>
              <a:gd name="connsiteY96" fmla="*/ 2213182 h 2626010"/>
              <a:gd name="connsiteX97" fmla="*/ 1601335 w 2353192"/>
              <a:gd name="connsiteY97" fmla="*/ 2180645 h 2626010"/>
              <a:gd name="connsiteX98" fmla="*/ 1499381 w 2353192"/>
              <a:gd name="connsiteY98" fmla="*/ 2122075 h 2626010"/>
              <a:gd name="connsiteX99" fmla="*/ 1412612 w 2353192"/>
              <a:gd name="connsiteY99" fmla="*/ 2065675 h 2626010"/>
              <a:gd name="connsiteX100" fmla="*/ 1275953 w 2353192"/>
              <a:gd name="connsiteY100" fmla="*/ 2007108 h 2626010"/>
              <a:gd name="connsiteX101" fmla="*/ 1223892 w 2353192"/>
              <a:gd name="connsiteY101" fmla="*/ 1963723 h 2626010"/>
              <a:gd name="connsiteX102" fmla="*/ 1234737 w 2353192"/>
              <a:gd name="connsiteY102" fmla="*/ 1959385 h 2626010"/>
              <a:gd name="connsiteX103" fmla="*/ 1286798 w 2353192"/>
              <a:gd name="connsiteY103" fmla="*/ 1974568 h 2626010"/>
              <a:gd name="connsiteX104" fmla="*/ 1178338 w 2353192"/>
              <a:gd name="connsiteY104" fmla="*/ 1861769 h 2626010"/>
              <a:gd name="connsiteX105" fmla="*/ 1117600 w 2353192"/>
              <a:gd name="connsiteY105" fmla="*/ 1811879 h 2626010"/>
              <a:gd name="connsiteX106" fmla="*/ 1061200 w 2353192"/>
              <a:gd name="connsiteY106" fmla="*/ 1761986 h 2626010"/>
              <a:gd name="connsiteX107" fmla="*/ 989617 w 2353192"/>
              <a:gd name="connsiteY107" fmla="*/ 1703418 h 2626010"/>
              <a:gd name="connsiteX108" fmla="*/ 885495 w 2353192"/>
              <a:gd name="connsiteY108" fmla="*/ 1588449 h 2626010"/>
              <a:gd name="connsiteX109" fmla="*/ 878351 w 2353192"/>
              <a:gd name="connsiteY109" fmla="*/ 1566121 h 2626010"/>
              <a:gd name="connsiteX110" fmla="*/ 857294 w 2353192"/>
              <a:gd name="connsiteY110" fmla="*/ 1545064 h 2626010"/>
              <a:gd name="connsiteX111" fmla="*/ 785711 w 2353192"/>
              <a:gd name="connsiteY111" fmla="*/ 1466973 h 2626010"/>
              <a:gd name="connsiteX112" fmla="*/ 777034 w 2353192"/>
              <a:gd name="connsiteY112" fmla="*/ 1427927 h 2626010"/>
              <a:gd name="connsiteX113" fmla="*/ 748834 w 2353192"/>
              <a:gd name="connsiteY113" fmla="*/ 1388881 h 2626010"/>
              <a:gd name="connsiteX114" fmla="*/ 745474 w 2353192"/>
              <a:gd name="connsiteY114" fmla="*/ 1383614 h 2626010"/>
              <a:gd name="connsiteX115" fmla="*/ 711956 w 2353192"/>
              <a:gd name="connsiteY115" fmla="*/ 1360680 h 2626010"/>
              <a:gd name="connsiteX116" fmla="*/ 646879 w 2353192"/>
              <a:gd name="connsiteY116" fmla="*/ 1267405 h 2626010"/>
              <a:gd name="connsiteX117" fmla="*/ 610004 w 2353192"/>
              <a:gd name="connsiteY117" fmla="*/ 1180637 h 2626010"/>
              <a:gd name="connsiteX118" fmla="*/ 605666 w 2353192"/>
              <a:gd name="connsiteY118" fmla="*/ 1180637 h 2626010"/>
              <a:gd name="connsiteX119" fmla="*/ 555775 w 2353192"/>
              <a:gd name="connsiteY119" fmla="*/ 1085191 h 2626010"/>
              <a:gd name="connsiteX120" fmla="*/ 508052 w 2353192"/>
              <a:gd name="connsiteY120" fmla="*/ 989746 h 2626010"/>
              <a:gd name="connsiteX121" fmla="*/ 458159 w 2353192"/>
              <a:gd name="connsiteY121" fmla="*/ 879117 h 2626010"/>
              <a:gd name="connsiteX122" fmla="*/ 412607 w 2353192"/>
              <a:gd name="connsiteY122" fmla="*/ 766318 h 2626010"/>
              <a:gd name="connsiteX123" fmla="*/ 458159 w 2353192"/>
              <a:gd name="connsiteY123" fmla="*/ 842240 h 2626010"/>
              <a:gd name="connsiteX124" fmla="*/ 503714 w 2353192"/>
              <a:gd name="connsiteY124" fmla="*/ 937685 h 2626010"/>
              <a:gd name="connsiteX125" fmla="*/ 518897 w 2353192"/>
              <a:gd name="connsiteY125" fmla="*/ 989746 h 2626010"/>
              <a:gd name="connsiteX126" fmla="*/ 525173 w 2353192"/>
              <a:gd name="connsiteY126" fmla="*/ 998949 h 2626010"/>
              <a:gd name="connsiteX127" fmla="*/ 517449 w 2353192"/>
              <a:gd name="connsiteY127" fmla="*/ 958787 h 2626010"/>
              <a:gd name="connsiteX128" fmla="*/ 497305 w 2353192"/>
              <a:gd name="connsiteY128" fmla="*/ 922228 h 2626010"/>
              <a:gd name="connsiteX129" fmla="*/ 464515 w 2353192"/>
              <a:gd name="connsiteY129" fmla="*/ 848496 h 2626010"/>
              <a:gd name="connsiteX130" fmla="*/ 425620 w 2353192"/>
              <a:gd name="connsiteY130" fmla="*/ 783670 h 2626010"/>
              <a:gd name="connsiteX131" fmla="*/ 377897 w 2353192"/>
              <a:gd name="connsiteY131" fmla="*/ 653517 h 2626010"/>
              <a:gd name="connsiteX132" fmla="*/ 337011 w 2353192"/>
              <a:gd name="connsiteY132" fmla="*/ 520096 h 2626010"/>
              <a:gd name="connsiteX133" fmla="*/ 323586 w 2353192"/>
              <a:gd name="connsiteY133" fmla="*/ 481203 h 2626010"/>
              <a:gd name="connsiteX134" fmla="*/ 265112 w 2353192"/>
              <a:gd name="connsiteY134" fmla="*/ 247798 h 2626010"/>
              <a:gd name="connsiteX135" fmla="*/ 239252 w 2353192"/>
              <a:gd name="connsiteY135" fmla="*/ 78358 h 2626010"/>
              <a:gd name="connsiteX136" fmla="*/ 239068 w 2353192"/>
              <a:gd name="connsiteY136" fmla="*/ 83015 h 2626010"/>
              <a:gd name="connsiteX137" fmla="*/ 241238 w 2353192"/>
              <a:gd name="connsiteY137" fmla="*/ 117723 h 2626010"/>
              <a:gd name="connsiteX138" fmla="*/ 252083 w 2353192"/>
              <a:gd name="connsiteY138" fmla="*/ 197985 h 2626010"/>
              <a:gd name="connsiteX139" fmla="*/ 265098 w 2353192"/>
              <a:gd name="connsiteY139" fmla="*/ 280415 h 2626010"/>
              <a:gd name="connsiteX140" fmla="*/ 243406 w 2353192"/>
              <a:gd name="connsiteY140" fmla="*/ 208830 h 2626010"/>
              <a:gd name="connsiteX141" fmla="*/ 228223 w 2353192"/>
              <a:gd name="connsiteY141" fmla="*/ 117723 h 2626010"/>
              <a:gd name="connsiteX142" fmla="*/ 210869 w 2353192"/>
              <a:gd name="connsiteY142" fmla="*/ 117723 h 2626010"/>
              <a:gd name="connsiteX143" fmla="*/ 200022 w 2353192"/>
              <a:gd name="connsiteY143" fmla="*/ 35293 h 2626010"/>
              <a:gd name="connsiteX144" fmla="*/ 189729 w 2353192"/>
              <a:gd name="connsiteY144" fmla="*/ 0 h 2626010"/>
              <a:gd name="connsiteX145" fmla="*/ 2353192 w 2353192"/>
              <a:gd name="connsiteY145" fmla="*/ 0 h 2626010"/>
              <a:gd name="connsiteX146" fmla="*/ 2353192 w 2353192"/>
              <a:gd name="connsiteY146" fmla="*/ 2549635 h 2626010"/>
              <a:gd name="connsiteX147" fmla="*/ 2330190 w 2353192"/>
              <a:gd name="connsiteY147" fmla="*/ 2545072 h 2626010"/>
              <a:gd name="connsiteX148" fmla="*/ 2245590 w 2353192"/>
              <a:gd name="connsiteY148" fmla="*/ 2527719 h 2626010"/>
              <a:gd name="connsiteX149" fmla="*/ 2171837 w 2353192"/>
              <a:gd name="connsiteY149" fmla="*/ 2514703 h 2626010"/>
              <a:gd name="connsiteX150" fmla="*/ 2082900 w 2353192"/>
              <a:gd name="connsiteY150" fmla="*/ 2473487 h 2626010"/>
              <a:gd name="connsiteX151" fmla="*/ 1972269 w 2353192"/>
              <a:gd name="connsiteY151" fmla="*/ 2432273 h 2626010"/>
              <a:gd name="connsiteX152" fmla="*/ 1857302 w 2353192"/>
              <a:gd name="connsiteY152" fmla="*/ 2386719 h 2626010"/>
              <a:gd name="connsiteX153" fmla="*/ 1876824 w 2353192"/>
              <a:gd name="connsiteY153" fmla="*/ 2371535 h 2626010"/>
              <a:gd name="connsiteX154" fmla="*/ 1957086 w 2353192"/>
              <a:gd name="connsiteY154" fmla="*/ 2386719 h 2626010"/>
              <a:gd name="connsiteX155" fmla="*/ 1991793 w 2353192"/>
              <a:gd name="connsiteY155" fmla="*/ 2417088 h 2626010"/>
              <a:gd name="connsiteX156" fmla="*/ 2111099 w 2353192"/>
              <a:gd name="connsiteY156" fmla="*/ 2451795 h 2626010"/>
              <a:gd name="connsiteX157" fmla="*/ 2347544 w 2353192"/>
              <a:gd name="connsiteY157" fmla="*/ 2512533 h 2626010"/>
              <a:gd name="connsiteX158" fmla="*/ 2353192 w 2353192"/>
              <a:gd name="connsiteY158" fmla="*/ 2513579 h 2626010"/>
              <a:gd name="connsiteX159" fmla="*/ 2174005 w 2353192"/>
              <a:gd name="connsiteY159" fmla="*/ 2581948 h 2626010"/>
              <a:gd name="connsiteX160" fmla="*/ 2139297 w 2353192"/>
              <a:gd name="connsiteY160" fmla="*/ 2575439 h 2626010"/>
              <a:gd name="connsiteX161" fmla="*/ 2015653 w 2353192"/>
              <a:gd name="connsiteY161" fmla="*/ 2529887 h 2626010"/>
              <a:gd name="connsiteX162" fmla="*/ 1954915 w 2353192"/>
              <a:gd name="connsiteY162" fmla="*/ 2506024 h 2626010"/>
              <a:gd name="connsiteX163" fmla="*/ 1894178 w 2353192"/>
              <a:gd name="connsiteY163" fmla="*/ 2479994 h 2626010"/>
              <a:gd name="connsiteX164" fmla="*/ 1813916 w 2353192"/>
              <a:gd name="connsiteY164" fmla="*/ 2451795 h 2626010"/>
              <a:gd name="connsiteX165" fmla="*/ 1744501 w 2353192"/>
              <a:gd name="connsiteY165" fmla="*/ 2421426 h 2626010"/>
              <a:gd name="connsiteX166" fmla="*/ 1690272 w 2353192"/>
              <a:gd name="connsiteY166" fmla="*/ 2393225 h 2626010"/>
              <a:gd name="connsiteX167" fmla="*/ 1655564 w 2353192"/>
              <a:gd name="connsiteY167" fmla="*/ 2365027 h 2626010"/>
              <a:gd name="connsiteX168" fmla="*/ 1905022 w 2353192"/>
              <a:gd name="connsiteY168" fmla="*/ 2471317 h 2626010"/>
              <a:gd name="connsiteX169" fmla="*/ 1993961 w 2353192"/>
              <a:gd name="connsiteY169" fmla="*/ 2499518 h 2626010"/>
              <a:gd name="connsiteX170" fmla="*/ 2061206 w 2353192"/>
              <a:gd name="connsiteY170" fmla="*/ 2523378 h 2626010"/>
              <a:gd name="connsiteX171" fmla="*/ 2128453 w 2353192"/>
              <a:gd name="connsiteY171" fmla="*/ 2545070 h 2626010"/>
              <a:gd name="connsiteX172" fmla="*/ 2187020 w 2353192"/>
              <a:gd name="connsiteY172" fmla="*/ 2571101 h 2626010"/>
              <a:gd name="connsiteX173" fmla="*/ 2174005 w 2353192"/>
              <a:gd name="connsiteY173" fmla="*/ 2581948 h 2626010"/>
              <a:gd name="connsiteX174" fmla="*/ 2353192 w 2353192"/>
              <a:gd name="connsiteY174" fmla="*/ 2626010 h 2626010"/>
              <a:gd name="connsiteX175" fmla="*/ 2303345 w 2353192"/>
              <a:gd name="connsiteY175" fmla="*/ 2612859 h 2626010"/>
              <a:gd name="connsiteX176" fmla="*/ 2254267 w 2353192"/>
              <a:gd name="connsiteY176" fmla="*/ 2592795 h 2626010"/>
              <a:gd name="connsiteX177" fmla="*/ 2255572 w 2353192"/>
              <a:gd name="connsiteY177" fmla="*/ 2591848 h 2626010"/>
              <a:gd name="connsiteX178" fmla="*/ 2189190 w 2353192"/>
              <a:gd name="connsiteY178" fmla="*/ 2571103 h 2626010"/>
              <a:gd name="connsiteX179" fmla="*/ 2130621 w 2353192"/>
              <a:gd name="connsiteY179" fmla="*/ 2545072 h 2626010"/>
              <a:gd name="connsiteX180" fmla="*/ 2063376 w 2353192"/>
              <a:gd name="connsiteY180" fmla="*/ 2523380 h 2626010"/>
              <a:gd name="connsiteX181" fmla="*/ 1993961 w 2353192"/>
              <a:gd name="connsiteY181" fmla="*/ 2499518 h 2626010"/>
              <a:gd name="connsiteX182" fmla="*/ 2025414 w 2353192"/>
              <a:gd name="connsiteY182" fmla="*/ 2491925 h 2626010"/>
              <a:gd name="connsiteX183" fmla="*/ 2121944 w 2353192"/>
              <a:gd name="connsiteY183" fmla="*/ 2516871 h 2626010"/>
              <a:gd name="connsiteX184" fmla="*/ 2163160 w 2353192"/>
              <a:gd name="connsiteY184" fmla="*/ 2519039 h 2626010"/>
              <a:gd name="connsiteX185" fmla="*/ 2278127 w 2353192"/>
              <a:gd name="connsiteY185" fmla="*/ 2575441 h 2626010"/>
              <a:gd name="connsiteX186" fmla="*/ 2330188 w 2353192"/>
              <a:gd name="connsiteY186" fmla="*/ 2586286 h 2626010"/>
              <a:gd name="connsiteX187" fmla="*/ 2333445 w 2353192"/>
              <a:gd name="connsiteY187" fmla="*/ 2587372 h 2626010"/>
              <a:gd name="connsiteX188" fmla="*/ 2345374 w 2353192"/>
              <a:gd name="connsiteY188" fmla="*/ 2575441 h 2626010"/>
              <a:gd name="connsiteX189" fmla="*/ 2353192 w 2353192"/>
              <a:gd name="connsiteY189" fmla="*/ 2577675 h 26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53192" h="2626010">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1063152" y="1693288"/>
                </a:moveTo>
                <a:lnTo>
                  <a:pt x="1063368" y="1692571"/>
                </a:lnTo>
                <a:lnTo>
                  <a:pt x="1058857" y="1688057"/>
                </a:lnTo>
                <a:close/>
                <a:moveTo>
                  <a:pt x="928761" y="1833430"/>
                </a:moveTo>
                <a:lnTo>
                  <a:pt x="863801" y="1755477"/>
                </a:lnTo>
                <a:lnTo>
                  <a:pt x="846834" y="1736969"/>
                </a:lnTo>
                <a:close/>
                <a:moveTo>
                  <a:pt x="1035001" y="1943735"/>
                </a:moveTo>
                <a:lnTo>
                  <a:pt x="1023953" y="1935238"/>
                </a:lnTo>
                <a:lnTo>
                  <a:pt x="1032188" y="1942302"/>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2353192" y="2505419"/>
                </a:moveTo>
                <a:lnTo>
                  <a:pt x="2241252" y="2482978"/>
                </a:lnTo>
                <a:cubicBezTo>
                  <a:pt x="2202748" y="2473488"/>
                  <a:pt x="2163159" y="2461558"/>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2353192" y="0"/>
                </a:lnTo>
                <a:close/>
                <a:moveTo>
                  <a:pt x="2353192" y="2549635"/>
                </a:moveTo>
                <a:lnTo>
                  <a:pt x="2330190" y="2545072"/>
                </a:ln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lnTo>
                  <a:pt x="2353192" y="2513579"/>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2353192" y="2626010"/>
                </a:moveTo>
                <a:lnTo>
                  <a:pt x="2303345" y="2612859"/>
                </a:lnTo>
                <a:cubicBezTo>
                  <a:pt x="2284093" y="2606894"/>
                  <a:pt x="2267282" y="2600387"/>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lnTo>
                  <a:pt x="2353192" y="2577675"/>
                </a:lnTo>
                <a:close/>
              </a:path>
            </a:pathLst>
          </a:custGeom>
          <a:solidFill>
            <a:srgbClr val="0F7079"/>
          </a:solidFill>
          <a:ln w="9525" cap="flat">
            <a:noFill/>
            <a:prstDash val="solid"/>
            <a:miter/>
          </a:ln>
        </p:spPr>
        <p:txBody>
          <a:bodyPr wrap="square" rtlCol="0" anchor="ctr">
            <a:noAutofit/>
          </a:bodyPr>
          <a:lstStyle/>
          <a:p>
            <a:pPr lvl="0"/>
            <a:endParaRPr lang="en-US" noProof="0"/>
          </a:p>
        </p:txBody>
      </p:sp>
      <p:sp>
        <p:nvSpPr>
          <p:cNvPr id="4" name="Freeform: Shape 3">
            <a:extLst>
              <a:ext uri="{FF2B5EF4-FFF2-40B4-BE49-F238E27FC236}">
                <a16:creationId xmlns:a16="http://schemas.microsoft.com/office/drawing/2014/main" id="{ACDE5A69-9B5B-C74F-4237-EF2A4C601F1B}"/>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pic>
        <p:nvPicPr>
          <p:cNvPr id="2" name="Picture 1" descr="Logo&#10;&#10;Description automatically generated">
            <a:extLst>
              <a:ext uri="{FF2B5EF4-FFF2-40B4-BE49-F238E27FC236}">
                <a16:creationId xmlns:a16="http://schemas.microsoft.com/office/drawing/2014/main" id="{47742043-E6D9-6AFD-0D30-81900BDC9A41}"/>
              </a:ext>
            </a:extLst>
          </p:cNvPr>
          <p:cNvPicPr>
            <a:picLocks noChangeAspect="1"/>
          </p:cNvPicPr>
          <p:nvPr userDrawn="1"/>
        </p:nvPicPr>
        <p:blipFill rotWithShape="1">
          <a:blip r:embed="rId2"/>
          <a:srcRect t="19467" b="19463"/>
          <a:stretch/>
        </p:blipFill>
        <p:spPr>
          <a:xfrm>
            <a:off x="2353192" y="1315453"/>
            <a:ext cx="7679061" cy="4203031"/>
          </a:xfrm>
          <a:prstGeom prst="rect">
            <a:avLst/>
          </a:prstGeom>
        </p:spPr>
      </p:pic>
      <p:sp>
        <p:nvSpPr>
          <p:cNvPr id="9" name="Freeform: Shape 8">
            <a:extLst>
              <a:ext uri="{FF2B5EF4-FFF2-40B4-BE49-F238E27FC236}">
                <a16:creationId xmlns:a16="http://schemas.microsoft.com/office/drawing/2014/main" id="{E4FBC169-E5D1-8716-E4A5-D66C5D108A1F}"/>
              </a:ext>
            </a:extLst>
          </p:cNvPr>
          <p:cNvSpPr/>
          <p:nvPr userDrawn="1"/>
        </p:nvSpPr>
        <p:spPr>
          <a:xfrm rot="5400000">
            <a:off x="9981144" y="-334377"/>
            <a:ext cx="1884734" cy="2536976"/>
          </a:xfrm>
          <a:custGeom>
            <a:avLst/>
            <a:gdLst>
              <a:gd name="connsiteX0" fmla="*/ 1743921 w 1884734"/>
              <a:gd name="connsiteY0" fmla="*/ 279334 h 2536976"/>
              <a:gd name="connsiteX1" fmla="*/ 1750241 w 1884734"/>
              <a:gd name="connsiteY1" fmla="*/ 286920 h 2536976"/>
              <a:gd name="connsiteX2" fmla="*/ 1769765 w 1884734"/>
              <a:gd name="connsiteY2" fmla="*/ 308612 h 2536976"/>
              <a:gd name="connsiteX3" fmla="*/ 1782780 w 1884734"/>
              <a:gd name="connsiteY3" fmla="*/ 299936 h 2536976"/>
              <a:gd name="connsiteX4" fmla="*/ 1783108 w 1884734"/>
              <a:gd name="connsiteY4" fmla="*/ 298272 h 2536976"/>
              <a:gd name="connsiteX5" fmla="*/ 1774103 w 1884734"/>
              <a:gd name="connsiteY5" fmla="*/ 304274 h 2536976"/>
              <a:gd name="connsiteX6" fmla="*/ 1752411 w 1884734"/>
              <a:gd name="connsiteY6" fmla="*/ 284750 h 2536976"/>
              <a:gd name="connsiteX7" fmla="*/ 1744700 w 1884734"/>
              <a:gd name="connsiteY7" fmla="*/ 275498 h 2536976"/>
              <a:gd name="connsiteX8" fmla="*/ 1728551 w 1884734"/>
              <a:gd name="connsiteY8" fmla="*/ 620980 h 2536976"/>
              <a:gd name="connsiteX9" fmla="*/ 1732890 w 1884734"/>
              <a:gd name="connsiteY9" fmla="*/ 607964 h 2536976"/>
              <a:gd name="connsiteX10" fmla="*/ 1741567 w 1884734"/>
              <a:gd name="connsiteY10" fmla="*/ 516858 h 2536976"/>
              <a:gd name="connsiteX11" fmla="*/ 1774103 w 1884734"/>
              <a:gd name="connsiteY11" fmla="*/ 421412 h 2536976"/>
              <a:gd name="connsiteX12" fmla="*/ 1800134 w 1884734"/>
              <a:gd name="connsiteY12" fmla="*/ 406228 h 2536976"/>
              <a:gd name="connsiteX13" fmla="*/ 1800134 w 1884734"/>
              <a:gd name="connsiteY13" fmla="*/ 406226 h 2536976"/>
              <a:gd name="connsiteX14" fmla="*/ 1828335 w 1884734"/>
              <a:gd name="connsiteY14" fmla="*/ 241366 h 2536976"/>
              <a:gd name="connsiteX15" fmla="*/ 1843518 w 1884734"/>
              <a:gd name="connsiteY15" fmla="*/ 163274 h 2536976"/>
              <a:gd name="connsiteX16" fmla="*/ 1856533 w 1884734"/>
              <a:gd name="connsiteY16" fmla="*/ 83014 h 2536976"/>
              <a:gd name="connsiteX17" fmla="*/ 1867380 w 1884734"/>
              <a:gd name="connsiteY17" fmla="*/ 7092 h 2536976"/>
              <a:gd name="connsiteX18" fmla="*/ 1867810 w 1884734"/>
              <a:gd name="connsiteY18" fmla="*/ 0 h 2536976"/>
              <a:gd name="connsiteX19" fmla="*/ 1884734 w 1884734"/>
              <a:gd name="connsiteY19" fmla="*/ 0 h 2536976"/>
              <a:gd name="connsiteX20" fmla="*/ 1884734 w 1884734"/>
              <a:gd name="connsiteY20" fmla="*/ 18480 h 2536976"/>
              <a:gd name="connsiteX21" fmla="*/ 1878226 w 1884734"/>
              <a:gd name="connsiteY21" fmla="*/ 80844 h 2536976"/>
              <a:gd name="connsiteX22" fmla="*/ 1871719 w 1884734"/>
              <a:gd name="connsiteY22" fmla="*/ 145920 h 2536976"/>
              <a:gd name="connsiteX23" fmla="*/ 1852195 w 1884734"/>
              <a:gd name="connsiteY23" fmla="*/ 241366 h 2536976"/>
              <a:gd name="connsiteX24" fmla="*/ 1845688 w 1884734"/>
              <a:gd name="connsiteY24" fmla="*/ 321628 h 2536976"/>
              <a:gd name="connsiteX25" fmla="*/ 1813149 w 1884734"/>
              <a:gd name="connsiteY25" fmla="*/ 469134 h 2536976"/>
              <a:gd name="connsiteX26" fmla="*/ 1782780 w 1884734"/>
              <a:gd name="connsiteY26" fmla="*/ 597118 h 2536976"/>
              <a:gd name="connsiteX27" fmla="*/ 1728551 w 1884734"/>
              <a:gd name="connsiteY27" fmla="*/ 620980 h 2536976"/>
              <a:gd name="connsiteX28" fmla="*/ 1424861 w 1884734"/>
              <a:gd name="connsiteY28" fmla="*/ 1319466 h 2536976"/>
              <a:gd name="connsiteX29" fmla="*/ 1455230 w 1884734"/>
              <a:gd name="connsiteY29" fmla="*/ 1258728 h 2536976"/>
              <a:gd name="connsiteX30" fmla="*/ 1481261 w 1884734"/>
              <a:gd name="connsiteY30" fmla="*/ 1197990 h 2536976"/>
              <a:gd name="connsiteX31" fmla="*/ 1500782 w 1884734"/>
              <a:gd name="connsiteY31" fmla="*/ 1165452 h 2536976"/>
              <a:gd name="connsiteX32" fmla="*/ 1526813 w 1884734"/>
              <a:gd name="connsiteY32" fmla="*/ 1122068 h 2536976"/>
              <a:gd name="connsiteX33" fmla="*/ 1550675 w 1884734"/>
              <a:gd name="connsiteY33" fmla="*/ 1078684 h 2536976"/>
              <a:gd name="connsiteX34" fmla="*/ 1598398 w 1884734"/>
              <a:gd name="connsiteY34" fmla="*/ 991916 h 2536976"/>
              <a:gd name="connsiteX35" fmla="*/ 1570197 w 1884734"/>
              <a:gd name="connsiteY35" fmla="*/ 1076514 h 2536976"/>
              <a:gd name="connsiteX36" fmla="*/ 1520306 w 1884734"/>
              <a:gd name="connsiteY36" fmla="*/ 1167622 h 2536976"/>
              <a:gd name="connsiteX37" fmla="*/ 1470413 w 1884734"/>
              <a:gd name="connsiteY37" fmla="*/ 1260898 h 2536976"/>
              <a:gd name="connsiteX38" fmla="*/ 1424861 w 1884734"/>
              <a:gd name="connsiteY38" fmla="*/ 1319466 h 2536976"/>
              <a:gd name="connsiteX39" fmla="*/ 1404370 w 1884734"/>
              <a:gd name="connsiteY39" fmla="*/ 900866 h 2536976"/>
              <a:gd name="connsiteX40" fmla="*/ 1457399 w 1884734"/>
              <a:gd name="connsiteY40" fmla="*/ 807532 h 2536976"/>
              <a:gd name="connsiteX41" fmla="*/ 1457991 w 1884734"/>
              <a:gd name="connsiteY41" fmla="*/ 805972 h 2536976"/>
              <a:gd name="connsiteX42" fmla="*/ 1405337 w 1884734"/>
              <a:gd name="connsiteY42" fmla="*/ 898638 h 2536976"/>
              <a:gd name="connsiteX43" fmla="*/ 1371868 w 1884734"/>
              <a:gd name="connsiteY43" fmla="*/ 1350768 h 2536976"/>
              <a:gd name="connsiteX44" fmla="*/ 1396660 w 1884734"/>
              <a:gd name="connsiteY44" fmla="*/ 1293436 h 2536976"/>
              <a:gd name="connsiteX45" fmla="*/ 1395560 w 1884734"/>
              <a:gd name="connsiteY45" fmla="*/ 1293906 h 2536976"/>
              <a:gd name="connsiteX46" fmla="*/ 1074232 w 1884734"/>
              <a:gd name="connsiteY46" fmla="*/ 1461874 h 2536976"/>
              <a:gd name="connsiteX47" fmla="*/ 1079955 w 1884734"/>
              <a:gd name="connsiteY47" fmla="*/ 1458296 h 2536976"/>
              <a:gd name="connsiteX48" fmla="*/ 1132016 w 1884734"/>
              <a:gd name="connsiteY48" fmla="*/ 1386712 h 2536976"/>
              <a:gd name="connsiteX49" fmla="*/ 1190586 w 1884734"/>
              <a:gd name="connsiteY49" fmla="*/ 1297774 h 2536976"/>
              <a:gd name="connsiteX50" fmla="*/ 1257831 w 1884734"/>
              <a:gd name="connsiteY50" fmla="*/ 1208838 h 2536976"/>
              <a:gd name="connsiteX51" fmla="*/ 1286031 w 1884734"/>
              <a:gd name="connsiteY51" fmla="*/ 1161114 h 2536976"/>
              <a:gd name="connsiteX52" fmla="*/ 1314230 w 1884734"/>
              <a:gd name="connsiteY52" fmla="*/ 1109054 h 2536976"/>
              <a:gd name="connsiteX53" fmla="*/ 1322265 w 1884734"/>
              <a:gd name="connsiteY53" fmla="*/ 1096242 h 2536976"/>
              <a:gd name="connsiteX54" fmla="*/ 1365194 w 1884734"/>
              <a:gd name="connsiteY54" fmla="*/ 1034232 h 2536976"/>
              <a:gd name="connsiteX55" fmla="*/ 1372800 w 1884734"/>
              <a:gd name="connsiteY55" fmla="*/ 1024454 h 2536976"/>
              <a:gd name="connsiteX56" fmla="*/ 1373886 w 1884734"/>
              <a:gd name="connsiteY56" fmla="*/ 1021676 h 2536976"/>
              <a:gd name="connsiteX57" fmla="*/ 1365194 w 1884734"/>
              <a:gd name="connsiteY57" fmla="*/ 1034232 h 2536976"/>
              <a:gd name="connsiteX58" fmla="*/ 1344329 w 1884734"/>
              <a:gd name="connsiteY58" fmla="*/ 1061060 h 2536976"/>
              <a:gd name="connsiteX59" fmla="*/ 1322265 w 1884734"/>
              <a:gd name="connsiteY59" fmla="*/ 1096242 h 2536976"/>
              <a:gd name="connsiteX60" fmla="*/ 1316400 w 1884734"/>
              <a:gd name="connsiteY60" fmla="*/ 1104712 h 2536976"/>
              <a:gd name="connsiteX61" fmla="*/ 1288200 w 1884734"/>
              <a:gd name="connsiteY61" fmla="*/ 1156774 h 2536976"/>
              <a:gd name="connsiteX62" fmla="*/ 1260001 w 1884734"/>
              <a:gd name="connsiteY62" fmla="*/ 1204496 h 2536976"/>
              <a:gd name="connsiteX63" fmla="*/ 1192755 w 1884734"/>
              <a:gd name="connsiteY63" fmla="*/ 1293436 h 2536976"/>
              <a:gd name="connsiteX64" fmla="*/ 1134187 w 1884734"/>
              <a:gd name="connsiteY64" fmla="*/ 1382372 h 2536976"/>
              <a:gd name="connsiteX65" fmla="*/ 1082126 w 1884734"/>
              <a:gd name="connsiteY65" fmla="*/ 1453958 h 2536976"/>
              <a:gd name="connsiteX66" fmla="*/ 1077785 w 1884734"/>
              <a:gd name="connsiteY66" fmla="*/ 1456610 h 2536976"/>
              <a:gd name="connsiteX67" fmla="*/ 761080 w 1884734"/>
              <a:gd name="connsiteY67" fmla="*/ 1831400 h 2536976"/>
              <a:gd name="connsiteX68" fmla="*/ 763565 w 1884734"/>
              <a:gd name="connsiteY68" fmla="*/ 1830828 h 2536976"/>
              <a:gd name="connsiteX69" fmla="*/ 802297 w 1884734"/>
              <a:gd name="connsiteY69" fmla="*/ 1788016 h 2536976"/>
              <a:gd name="connsiteX70" fmla="*/ 837003 w 1884734"/>
              <a:gd name="connsiteY70" fmla="*/ 1748970 h 2536976"/>
              <a:gd name="connsiteX71" fmla="*/ 838632 w 1884734"/>
              <a:gd name="connsiteY71" fmla="*/ 1736904 h 2536976"/>
              <a:gd name="connsiteX72" fmla="*/ 838439 w 1884734"/>
              <a:gd name="connsiteY72" fmla="*/ 1736972 h 2536976"/>
              <a:gd name="connsiteX73" fmla="*/ 837003 w 1884734"/>
              <a:gd name="connsiteY73" fmla="*/ 1746802 h 2536976"/>
              <a:gd name="connsiteX74" fmla="*/ 802297 w 1884734"/>
              <a:gd name="connsiteY74" fmla="*/ 1785848 h 2536976"/>
              <a:gd name="connsiteX75" fmla="*/ 761080 w 1884734"/>
              <a:gd name="connsiteY75" fmla="*/ 1831400 h 2536976"/>
              <a:gd name="connsiteX76" fmla="*/ 669973 w 1884734"/>
              <a:gd name="connsiteY76" fmla="*/ 1857430 h 2536976"/>
              <a:gd name="connsiteX77" fmla="*/ 678755 w 1884734"/>
              <a:gd name="connsiteY77" fmla="*/ 1851810 h 2536976"/>
              <a:gd name="connsiteX78" fmla="*/ 685045 w 1884734"/>
              <a:gd name="connsiteY78" fmla="*/ 1846230 h 2536976"/>
              <a:gd name="connsiteX79" fmla="*/ 672237 w 1884734"/>
              <a:gd name="connsiteY79" fmla="*/ 1855078 h 2536976"/>
              <a:gd name="connsiteX80" fmla="*/ 646801 w 1884734"/>
              <a:gd name="connsiteY80" fmla="*/ 1960050 h 2536976"/>
              <a:gd name="connsiteX81" fmla="*/ 654790 w 1884734"/>
              <a:gd name="connsiteY81" fmla="*/ 1959384 h 2536976"/>
              <a:gd name="connsiteX82" fmla="*/ 711189 w 1884734"/>
              <a:gd name="connsiteY82" fmla="*/ 1918168 h 2536976"/>
              <a:gd name="connsiteX83" fmla="*/ 765421 w 1884734"/>
              <a:gd name="connsiteY83" fmla="*/ 1874784 h 2536976"/>
              <a:gd name="connsiteX84" fmla="*/ 832665 w 1884734"/>
              <a:gd name="connsiteY84" fmla="*/ 1827062 h 2536976"/>
              <a:gd name="connsiteX85" fmla="*/ 895573 w 1884734"/>
              <a:gd name="connsiteY85" fmla="*/ 1761986 h 2536976"/>
              <a:gd name="connsiteX86" fmla="*/ 893403 w 1884734"/>
              <a:gd name="connsiteY86" fmla="*/ 1753308 h 2536976"/>
              <a:gd name="connsiteX87" fmla="*/ 954141 w 1884734"/>
              <a:gd name="connsiteY87" fmla="*/ 1686064 h 2536976"/>
              <a:gd name="connsiteX88" fmla="*/ 991019 w 1884734"/>
              <a:gd name="connsiteY88" fmla="*/ 1655694 h 2536976"/>
              <a:gd name="connsiteX89" fmla="*/ 1014879 w 1884734"/>
              <a:gd name="connsiteY89" fmla="*/ 1625326 h 2536976"/>
              <a:gd name="connsiteX90" fmla="*/ 1036571 w 1884734"/>
              <a:gd name="connsiteY90" fmla="*/ 1594956 h 2536976"/>
              <a:gd name="connsiteX91" fmla="*/ 1099479 w 1884734"/>
              <a:gd name="connsiteY91" fmla="*/ 1521204 h 2536976"/>
              <a:gd name="connsiteX92" fmla="*/ 1158047 w 1884734"/>
              <a:gd name="connsiteY92" fmla="*/ 1445280 h 2536976"/>
              <a:gd name="connsiteX93" fmla="*/ 1246986 w 1884734"/>
              <a:gd name="connsiteY93" fmla="*/ 1310790 h 2536976"/>
              <a:gd name="connsiteX94" fmla="*/ 1327245 w 1884734"/>
              <a:gd name="connsiteY94" fmla="*/ 1174130 h 2536976"/>
              <a:gd name="connsiteX95" fmla="*/ 1390154 w 1884734"/>
              <a:gd name="connsiteY95" fmla="*/ 1072176 h 2536976"/>
              <a:gd name="connsiteX96" fmla="*/ 1448721 w 1884734"/>
              <a:gd name="connsiteY96" fmla="*/ 968054 h 2536976"/>
              <a:gd name="connsiteX97" fmla="*/ 1470413 w 1884734"/>
              <a:gd name="connsiteY97" fmla="*/ 929008 h 2536976"/>
              <a:gd name="connsiteX98" fmla="*/ 1487767 w 1884734"/>
              <a:gd name="connsiteY98" fmla="*/ 892132 h 2536976"/>
              <a:gd name="connsiteX99" fmla="*/ 1515968 w 1884734"/>
              <a:gd name="connsiteY99" fmla="*/ 822718 h 2536976"/>
              <a:gd name="connsiteX100" fmla="*/ 1576706 w 1884734"/>
              <a:gd name="connsiteY100" fmla="*/ 690394 h 2536976"/>
              <a:gd name="connsiteX101" fmla="*/ 1600566 w 1884734"/>
              <a:gd name="connsiteY101" fmla="*/ 601458 h 2536976"/>
              <a:gd name="connsiteX102" fmla="*/ 1659136 w 1884734"/>
              <a:gd name="connsiteY102" fmla="*/ 423582 h 2536976"/>
              <a:gd name="connsiteX103" fmla="*/ 1685166 w 1884734"/>
              <a:gd name="connsiteY103" fmla="*/ 284752 h 2536976"/>
              <a:gd name="connsiteX104" fmla="*/ 1719874 w 1884734"/>
              <a:gd name="connsiteY104" fmla="*/ 117722 h 2536976"/>
              <a:gd name="connsiteX105" fmla="*/ 1727699 w 1884734"/>
              <a:gd name="connsiteY105" fmla="*/ 88382 h 2536976"/>
              <a:gd name="connsiteX106" fmla="*/ 1722042 w 1884734"/>
              <a:gd name="connsiteY106" fmla="*/ 87354 h 2536976"/>
              <a:gd name="connsiteX107" fmla="*/ 1724210 w 1884734"/>
              <a:gd name="connsiteY107" fmla="*/ 33124 h 2536976"/>
              <a:gd name="connsiteX108" fmla="*/ 1725365 w 1884734"/>
              <a:gd name="connsiteY108" fmla="*/ 29082 h 2536976"/>
              <a:gd name="connsiteX109" fmla="*/ 1723850 w 1884734"/>
              <a:gd name="connsiteY109" fmla="*/ 29166 h 2536976"/>
              <a:gd name="connsiteX110" fmla="*/ 1721106 w 1884734"/>
              <a:gd name="connsiteY110" fmla="*/ 29318 h 2536976"/>
              <a:gd name="connsiteX111" fmla="*/ 1722042 w 1884734"/>
              <a:gd name="connsiteY111" fmla="*/ 39630 h 2536976"/>
              <a:gd name="connsiteX112" fmla="*/ 1719874 w 1884734"/>
              <a:gd name="connsiteY112" fmla="*/ 93862 h 2536976"/>
              <a:gd name="connsiteX113" fmla="*/ 1711198 w 1884734"/>
              <a:gd name="connsiteY113" fmla="*/ 126400 h 2536976"/>
              <a:gd name="connsiteX114" fmla="*/ 1659136 w 1884734"/>
              <a:gd name="connsiteY114" fmla="*/ 208830 h 2536976"/>
              <a:gd name="connsiteX115" fmla="*/ 1646121 w 1884734"/>
              <a:gd name="connsiteY115" fmla="*/ 280414 h 2536976"/>
              <a:gd name="connsiteX116" fmla="*/ 1633106 w 1884734"/>
              <a:gd name="connsiteY116" fmla="*/ 304274 h 2536976"/>
              <a:gd name="connsiteX117" fmla="*/ 1611413 w 1884734"/>
              <a:gd name="connsiteY117" fmla="*/ 408396 h 2536976"/>
              <a:gd name="connsiteX118" fmla="*/ 1587551 w 1884734"/>
              <a:gd name="connsiteY118" fmla="*/ 490826 h 2536976"/>
              <a:gd name="connsiteX119" fmla="*/ 1561520 w 1884734"/>
              <a:gd name="connsiteY119" fmla="*/ 571088 h 2536976"/>
              <a:gd name="connsiteX120" fmla="*/ 1546337 w 1884734"/>
              <a:gd name="connsiteY120" fmla="*/ 633994 h 2536976"/>
              <a:gd name="connsiteX121" fmla="*/ 1528983 w 1884734"/>
              <a:gd name="connsiteY121" fmla="*/ 699072 h 2536976"/>
              <a:gd name="connsiteX122" fmla="*/ 1542823 w 1884734"/>
              <a:gd name="connsiteY122" fmla="*/ 677546 h 2536976"/>
              <a:gd name="connsiteX123" fmla="*/ 1555014 w 1884734"/>
              <a:gd name="connsiteY123" fmla="*/ 631824 h 2536976"/>
              <a:gd name="connsiteX124" fmla="*/ 1565859 w 1884734"/>
              <a:gd name="connsiteY124" fmla="*/ 566748 h 2536976"/>
              <a:gd name="connsiteX125" fmla="*/ 1591889 w 1884734"/>
              <a:gd name="connsiteY125" fmla="*/ 486488 h 2536976"/>
              <a:gd name="connsiteX126" fmla="*/ 1615752 w 1884734"/>
              <a:gd name="connsiteY126" fmla="*/ 404058 h 2536976"/>
              <a:gd name="connsiteX127" fmla="*/ 1637444 w 1884734"/>
              <a:gd name="connsiteY127" fmla="*/ 299936 h 2536976"/>
              <a:gd name="connsiteX128" fmla="*/ 1650459 w 1884734"/>
              <a:gd name="connsiteY128" fmla="*/ 276074 h 2536976"/>
              <a:gd name="connsiteX129" fmla="*/ 1663475 w 1884734"/>
              <a:gd name="connsiteY129" fmla="*/ 204490 h 2536976"/>
              <a:gd name="connsiteX130" fmla="*/ 1715535 w 1884734"/>
              <a:gd name="connsiteY130" fmla="*/ 122060 h 2536976"/>
              <a:gd name="connsiteX131" fmla="*/ 1680828 w 1884734"/>
              <a:gd name="connsiteY131" fmla="*/ 289088 h 2536976"/>
              <a:gd name="connsiteX132" fmla="*/ 1654798 w 1884734"/>
              <a:gd name="connsiteY132" fmla="*/ 427918 h 2536976"/>
              <a:gd name="connsiteX133" fmla="*/ 1596228 w 1884734"/>
              <a:gd name="connsiteY133" fmla="*/ 605794 h 2536976"/>
              <a:gd name="connsiteX134" fmla="*/ 1584643 w 1884734"/>
              <a:gd name="connsiteY134" fmla="*/ 623818 h 2536976"/>
              <a:gd name="connsiteX135" fmla="*/ 1579690 w 1884734"/>
              <a:gd name="connsiteY135" fmla="*/ 650806 h 2536976"/>
              <a:gd name="connsiteX136" fmla="*/ 1563691 w 1884734"/>
              <a:gd name="connsiteY136" fmla="*/ 696904 h 2536976"/>
              <a:gd name="connsiteX137" fmla="*/ 1502953 w 1884734"/>
              <a:gd name="connsiteY137" fmla="*/ 829224 h 2536976"/>
              <a:gd name="connsiteX138" fmla="*/ 1474752 w 1884734"/>
              <a:gd name="connsiteY138" fmla="*/ 898638 h 2536976"/>
              <a:gd name="connsiteX139" fmla="*/ 1457399 w 1884734"/>
              <a:gd name="connsiteY139" fmla="*/ 935516 h 2536976"/>
              <a:gd name="connsiteX140" fmla="*/ 1435706 w 1884734"/>
              <a:gd name="connsiteY140" fmla="*/ 974562 h 2536976"/>
              <a:gd name="connsiteX141" fmla="*/ 1377138 w 1884734"/>
              <a:gd name="connsiteY141" fmla="*/ 1078684 h 2536976"/>
              <a:gd name="connsiteX142" fmla="*/ 1314230 w 1884734"/>
              <a:gd name="connsiteY142" fmla="*/ 1180636 h 2536976"/>
              <a:gd name="connsiteX143" fmla="*/ 1233970 w 1884734"/>
              <a:gd name="connsiteY143" fmla="*/ 1317298 h 2536976"/>
              <a:gd name="connsiteX144" fmla="*/ 1145032 w 1884734"/>
              <a:gd name="connsiteY144" fmla="*/ 1451788 h 2536976"/>
              <a:gd name="connsiteX145" fmla="*/ 1086464 w 1884734"/>
              <a:gd name="connsiteY145" fmla="*/ 1527710 h 2536976"/>
              <a:gd name="connsiteX146" fmla="*/ 1023556 w 1884734"/>
              <a:gd name="connsiteY146" fmla="*/ 1601464 h 2536976"/>
              <a:gd name="connsiteX147" fmla="*/ 1001864 w 1884734"/>
              <a:gd name="connsiteY147" fmla="*/ 1631832 h 2536976"/>
              <a:gd name="connsiteX148" fmla="*/ 978004 w 1884734"/>
              <a:gd name="connsiteY148" fmla="*/ 1662202 h 2536976"/>
              <a:gd name="connsiteX149" fmla="*/ 941126 w 1884734"/>
              <a:gd name="connsiteY149" fmla="*/ 1692570 h 2536976"/>
              <a:gd name="connsiteX150" fmla="*/ 880814 w 1884734"/>
              <a:gd name="connsiteY150" fmla="*/ 1759348 h 2536976"/>
              <a:gd name="connsiteX151" fmla="*/ 882556 w 1884734"/>
              <a:gd name="connsiteY151" fmla="*/ 1766324 h 2536976"/>
              <a:gd name="connsiteX152" fmla="*/ 819650 w 1884734"/>
              <a:gd name="connsiteY152" fmla="*/ 1831400 h 2536976"/>
              <a:gd name="connsiteX153" fmla="*/ 752404 w 1884734"/>
              <a:gd name="connsiteY153" fmla="*/ 1879122 h 2536976"/>
              <a:gd name="connsiteX154" fmla="*/ 698174 w 1884734"/>
              <a:gd name="connsiteY154" fmla="*/ 1922506 h 2536976"/>
              <a:gd name="connsiteX155" fmla="*/ 637436 w 1884734"/>
              <a:gd name="connsiteY155" fmla="*/ 1879742 h 2536976"/>
              <a:gd name="connsiteX156" fmla="*/ 640884 w 1884734"/>
              <a:gd name="connsiteY156" fmla="*/ 1880234 h 2536976"/>
              <a:gd name="connsiteX157" fmla="*/ 641774 w 1884734"/>
              <a:gd name="connsiteY157" fmla="*/ 1879122 h 2536976"/>
              <a:gd name="connsiteX158" fmla="*/ 638181 w 1884734"/>
              <a:gd name="connsiteY158" fmla="*/ 1878610 h 2536976"/>
              <a:gd name="connsiteX159" fmla="*/ 637436 w 1884734"/>
              <a:gd name="connsiteY159" fmla="*/ 1879122 h 2536976"/>
              <a:gd name="connsiteX160" fmla="*/ 0 w 1884734"/>
              <a:gd name="connsiteY160" fmla="*/ 2536976 h 2536976"/>
              <a:gd name="connsiteX161" fmla="*/ 0 w 1884734"/>
              <a:gd name="connsiteY161" fmla="*/ 2429274 h 2536976"/>
              <a:gd name="connsiteX162" fmla="*/ 134179 w 1884734"/>
              <a:gd name="connsiteY162" fmla="*/ 2371534 h 2536976"/>
              <a:gd name="connsiteX163" fmla="*/ 253485 w 1884734"/>
              <a:gd name="connsiteY163" fmla="*/ 2308626 h 2536976"/>
              <a:gd name="connsiteX164" fmla="*/ 320731 w 1884734"/>
              <a:gd name="connsiteY164" fmla="*/ 2273920 h 2536976"/>
              <a:gd name="connsiteX165" fmla="*/ 390146 w 1884734"/>
              <a:gd name="connsiteY165" fmla="*/ 2237044 h 2536976"/>
              <a:gd name="connsiteX166" fmla="*/ 520298 w 1884734"/>
              <a:gd name="connsiteY166" fmla="*/ 2158952 h 2536976"/>
              <a:gd name="connsiteX167" fmla="*/ 624421 w 1884734"/>
              <a:gd name="connsiteY167" fmla="*/ 2078690 h 2536976"/>
              <a:gd name="connsiteX168" fmla="*/ 819650 w 1884734"/>
              <a:gd name="connsiteY168" fmla="*/ 1926846 h 2536976"/>
              <a:gd name="connsiteX169" fmla="*/ 873879 w 1884734"/>
              <a:gd name="connsiteY169" fmla="*/ 1883460 h 2536976"/>
              <a:gd name="connsiteX170" fmla="*/ 925940 w 1884734"/>
              <a:gd name="connsiteY170" fmla="*/ 1837908 h 2536976"/>
              <a:gd name="connsiteX171" fmla="*/ 1004032 w 1884734"/>
              <a:gd name="connsiteY171" fmla="*/ 1766324 h 2536976"/>
              <a:gd name="connsiteX172" fmla="*/ 1036571 w 1884734"/>
              <a:gd name="connsiteY172" fmla="*/ 1712094 h 2536976"/>
              <a:gd name="connsiteX173" fmla="*/ 1083310 w 1884734"/>
              <a:gd name="connsiteY173" fmla="*/ 1669250 h 2536976"/>
              <a:gd name="connsiteX174" fmla="*/ 1083686 w 1884734"/>
              <a:gd name="connsiteY174" fmla="*/ 1666558 h 2536976"/>
              <a:gd name="connsiteX175" fmla="*/ 1038741 w 1884734"/>
              <a:gd name="connsiteY175" fmla="*/ 1707756 h 2536976"/>
              <a:gd name="connsiteX176" fmla="*/ 1006202 w 1884734"/>
              <a:gd name="connsiteY176" fmla="*/ 1761986 h 2536976"/>
              <a:gd name="connsiteX177" fmla="*/ 928111 w 1884734"/>
              <a:gd name="connsiteY177" fmla="*/ 1833570 h 2536976"/>
              <a:gd name="connsiteX178" fmla="*/ 876049 w 1884734"/>
              <a:gd name="connsiteY178" fmla="*/ 1879122 h 2536976"/>
              <a:gd name="connsiteX179" fmla="*/ 821821 w 1884734"/>
              <a:gd name="connsiteY179" fmla="*/ 1922506 h 2536976"/>
              <a:gd name="connsiteX180" fmla="*/ 626591 w 1884734"/>
              <a:gd name="connsiteY180" fmla="*/ 2074352 h 2536976"/>
              <a:gd name="connsiteX181" fmla="*/ 522469 w 1884734"/>
              <a:gd name="connsiteY181" fmla="*/ 2154614 h 2536976"/>
              <a:gd name="connsiteX182" fmla="*/ 392317 w 1884734"/>
              <a:gd name="connsiteY182" fmla="*/ 2232706 h 2536976"/>
              <a:gd name="connsiteX183" fmla="*/ 322902 w 1884734"/>
              <a:gd name="connsiteY183" fmla="*/ 2269580 h 2536976"/>
              <a:gd name="connsiteX184" fmla="*/ 255655 w 1884734"/>
              <a:gd name="connsiteY184" fmla="*/ 2304288 h 2536976"/>
              <a:gd name="connsiteX185" fmla="*/ 136350 w 1884734"/>
              <a:gd name="connsiteY185" fmla="*/ 2367196 h 2536976"/>
              <a:gd name="connsiteX186" fmla="*/ 0 w 1884734"/>
              <a:gd name="connsiteY186" fmla="*/ 2424870 h 2536976"/>
              <a:gd name="connsiteX187" fmla="*/ 0 w 1884734"/>
              <a:gd name="connsiteY187" fmla="*/ 2314534 h 2536976"/>
              <a:gd name="connsiteX188" fmla="*/ 62596 w 1884734"/>
              <a:gd name="connsiteY188" fmla="*/ 2289104 h 2536976"/>
              <a:gd name="connsiteX189" fmla="*/ 110319 w 1884734"/>
              <a:gd name="connsiteY189" fmla="*/ 2260904 h 2536976"/>
              <a:gd name="connsiteX190" fmla="*/ 173225 w 1884734"/>
              <a:gd name="connsiteY190" fmla="*/ 2228366 h 2536976"/>
              <a:gd name="connsiteX191" fmla="*/ 225286 w 1884734"/>
              <a:gd name="connsiteY191" fmla="*/ 2206674 h 2536976"/>
              <a:gd name="connsiteX192" fmla="*/ 260986 w 1884734"/>
              <a:gd name="connsiteY192" fmla="*/ 2191154 h 2536976"/>
              <a:gd name="connsiteX193" fmla="*/ 279517 w 1884734"/>
              <a:gd name="connsiteY193" fmla="*/ 2178474 h 2536976"/>
              <a:gd name="connsiteX194" fmla="*/ 370624 w 1884734"/>
              <a:gd name="connsiteY194" fmla="*/ 2124244 h 2536976"/>
              <a:gd name="connsiteX195" fmla="*/ 498607 w 1884734"/>
              <a:gd name="connsiteY195" fmla="*/ 2054830 h 2536976"/>
              <a:gd name="connsiteX196" fmla="*/ 623621 w 1884734"/>
              <a:gd name="connsiteY196" fmla="*/ 1965236 h 2536976"/>
              <a:gd name="connsiteX197" fmla="*/ 615744 w 1884734"/>
              <a:gd name="connsiteY197" fmla="*/ 1965892 h 2536976"/>
              <a:gd name="connsiteX198" fmla="*/ 485591 w 1884734"/>
              <a:gd name="connsiteY198" fmla="*/ 2059168 h 2536976"/>
              <a:gd name="connsiteX199" fmla="*/ 357606 w 1884734"/>
              <a:gd name="connsiteY199" fmla="*/ 2128584 h 2536976"/>
              <a:gd name="connsiteX200" fmla="*/ 266500 w 1884734"/>
              <a:gd name="connsiteY200" fmla="*/ 2182812 h 2536976"/>
              <a:gd name="connsiteX201" fmla="*/ 216609 w 1884734"/>
              <a:gd name="connsiteY201" fmla="*/ 2204504 h 2536976"/>
              <a:gd name="connsiteX202" fmla="*/ 164548 w 1884734"/>
              <a:gd name="connsiteY202" fmla="*/ 2226196 h 2536976"/>
              <a:gd name="connsiteX203" fmla="*/ 101639 w 1884734"/>
              <a:gd name="connsiteY203" fmla="*/ 2258736 h 2536976"/>
              <a:gd name="connsiteX204" fmla="*/ 53917 w 1884734"/>
              <a:gd name="connsiteY204" fmla="*/ 2286934 h 2536976"/>
              <a:gd name="connsiteX205" fmla="*/ 0 w 1884734"/>
              <a:gd name="connsiteY205" fmla="*/ 2308840 h 2536976"/>
              <a:gd name="connsiteX206" fmla="*/ 0 w 1884734"/>
              <a:gd name="connsiteY206" fmla="*/ 2228509 h 2536976"/>
              <a:gd name="connsiteX207" fmla="*/ 49578 w 1884734"/>
              <a:gd name="connsiteY207" fmla="*/ 2211010 h 2536976"/>
              <a:gd name="connsiteX208" fmla="*/ 120457 w 1884734"/>
              <a:gd name="connsiteY208" fmla="*/ 2183216 h 2536976"/>
              <a:gd name="connsiteX209" fmla="*/ 151532 w 1884734"/>
              <a:gd name="connsiteY209" fmla="*/ 2165458 h 2536976"/>
              <a:gd name="connsiteX210" fmla="*/ 179729 w 1884734"/>
              <a:gd name="connsiteY210" fmla="*/ 2156784 h 2536976"/>
              <a:gd name="connsiteX211" fmla="*/ 218777 w 1884734"/>
              <a:gd name="connsiteY211" fmla="*/ 2135090 h 2536976"/>
              <a:gd name="connsiteX212" fmla="*/ 229036 w 1884734"/>
              <a:gd name="connsiteY212" fmla="*/ 2127960 h 2536976"/>
              <a:gd name="connsiteX213" fmla="*/ 255655 w 1884734"/>
              <a:gd name="connsiteY213" fmla="*/ 2102552 h 2536976"/>
              <a:gd name="connsiteX214" fmla="*/ 314222 w 1884734"/>
              <a:gd name="connsiteY214" fmla="*/ 2067846 h 2536976"/>
              <a:gd name="connsiteX215" fmla="*/ 380855 w 1884734"/>
              <a:gd name="connsiteY215" fmla="*/ 2035182 h 2536976"/>
              <a:gd name="connsiteX216" fmla="*/ 405329 w 1884734"/>
              <a:gd name="connsiteY216" fmla="*/ 2020120 h 2536976"/>
              <a:gd name="connsiteX217" fmla="*/ 489930 w 1884734"/>
              <a:gd name="connsiteY217" fmla="*/ 1963720 h 2536976"/>
              <a:gd name="connsiteX218" fmla="*/ 526805 w 1884734"/>
              <a:gd name="connsiteY218" fmla="*/ 1929014 h 2536976"/>
              <a:gd name="connsiteX219" fmla="*/ 568021 w 1884734"/>
              <a:gd name="connsiteY219" fmla="*/ 1902982 h 2536976"/>
              <a:gd name="connsiteX220" fmla="*/ 674311 w 1884734"/>
              <a:gd name="connsiteY220" fmla="*/ 1822724 h 2536976"/>
              <a:gd name="connsiteX221" fmla="*/ 750235 w 1884734"/>
              <a:gd name="connsiteY221" fmla="*/ 1751138 h 2536976"/>
              <a:gd name="connsiteX222" fmla="*/ 834833 w 1884734"/>
              <a:gd name="connsiteY222" fmla="*/ 1679556 h 2536976"/>
              <a:gd name="connsiteX223" fmla="*/ 1090800 w 1884734"/>
              <a:gd name="connsiteY223" fmla="*/ 1391048 h 2536976"/>
              <a:gd name="connsiteX224" fmla="*/ 1126027 w 1884734"/>
              <a:gd name="connsiteY224" fmla="*/ 1331164 h 2536976"/>
              <a:gd name="connsiteX225" fmla="*/ 1127678 w 1884734"/>
              <a:gd name="connsiteY225" fmla="*/ 1325972 h 2536976"/>
              <a:gd name="connsiteX226" fmla="*/ 1184077 w 1884734"/>
              <a:gd name="connsiteY226" fmla="*/ 1239204 h 2536976"/>
              <a:gd name="connsiteX227" fmla="*/ 1201432 w 1884734"/>
              <a:gd name="connsiteY227" fmla="*/ 1213174 h 2536976"/>
              <a:gd name="connsiteX228" fmla="*/ 1224506 w 1884734"/>
              <a:gd name="connsiteY228" fmla="*/ 1181170 h 2536976"/>
              <a:gd name="connsiteX229" fmla="*/ 1231801 w 1884734"/>
              <a:gd name="connsiteY229" fmla="*/ 1167622 h 2536976"/>
              <a:gd name="connsiteX230" fmla="*/ 1277352 w 1884734"/>
              <a:gd name="connsiteY230" fmla="*/ 1089530 h 2536976"/>
              <a:gd name="connsiteX231" fmla="*/ 1366291 w 1884734"/>
              <a:gd name="connsiteY231" fmla="*/ 905146 h 2536976"/>
              <a:gd name="connsiteX232" fmla="*/ 1453060 w 1884734"/>
              <a:gd name="connsiteY232" fmla="*/ 707748 h 2536976"/>
              <a:gd name="connsiteX233" fmla="*/ 1478548 w 1884734"/>
              <a:gd name="connsiteY233" fmla="*/ 627486 h 2536976"/>
              <a:gd name="connsiteX234" fmla="*/ 1486867 w 1884734"/>
              <a:gd name="connsiteY234" fmla="*/ 596090 h 2536976"/>
              <a:gd name="connsiteX235" fmla="*/ 1423584 w 1884734"/>
              <a:gd name="connsiteY235" fmla="*/ 768994 h 2536976"/>
              <a:gd name="connsiteX236" fmla="*/ 1290461 w 1884734"/>
              <a:gd name="connsiteY236" fmla="*/ 1041106 h 2536976"/>
              <a:gd name="connsiteX237" fmla="*/ 1270971 w 1884734"/>
              <a:gd name="connsiteY237" fmla="*/ 1071920 h 2536976"/>
              <a:gd name="connsiteX238" fmla="*/ 1270846 w 1884734"/>
              <a:gd name="connsiteY238" fmla="*/ 1072176 h 2536976"/>
              <a:gd name="connsiteX239" fmla="*/ 1225291 w 1884734"/>
              <a:gd name="connsiteY239" fmla="*/ 1150268 h 2536976"/>
              <a:gd name="connsiteX240" fmla="*/ 1179739 w 1884734"/>
              <a:gd name="connsiteY240" fmla="*/ 1234868 h 2536976"/>
              <a:gd name="connsiteX241" fmla="*/ 1127678 w 1884734"/>
              <a:gd name="connsiteY241" fmla="*/ 1299944 h 2536976"/>
              <a:gd name="connsiteX242" fmla="*/ 1084294 w 1884734"/>
              <a:gd name="connsiteY242" fmla="*/ 1373698 h 2536976"/>
              <a:gd name="connsiteX243" fmla="*/ 828327 w 1884734"/>
              <a:gd name="connsiteY243" fmla="*/ 1662202 h 2536976"/>
              <a:gd name="connsiteX244" fmla="*/ 743726 w 1884734"/>
              <a:gd name="connsiteY244" fmla="*/ 1733786 h 2536976"/>
              <a:gd name="connsiteX245" fmla="*/ 735610 w 1884734"/>
              <a:gd name="connsiteY245" fmla="*/ 1739958 h 2536976"/>
              <a:gd name="connsiteX246" fmla="*/ 732110 w 1884734"/>
              <a:gd name="connsiteY246" fmla="*/ 1743502 h 2536976"/>
              <a:gd name="connsiteX247" fmla="*/ 696732 w 1884734"/>
              <a:gd name="connsiteY247" fmla="*/ 1772340 h 2536976"/>
              <a:gd name="connsiteX248" fmla="*/ 667805 w 1884734"/>
              <a:gd name="connsiteY248" fmla="*/ 1805370 h 2536976"/>
              <a:gd name="connsiteX249" fmla="*/ 561512 w 1884734"/>
              <a:gd name="connsiteY249" fmla="*/ 1885632 h 2536976"/>
              <a:gd name="connsiteX250" fmla="*/ 544858 w 1884734"/>
              <a:gd name="connsiteY250" fmla="*/ 1896152 h 2536976"/>
              <a:gd name="connsiteX251" fmla="*/ 499620 w 1884734"/>
              <a:gd name="connsiteY251" fmla="*/ 1933030 h 2536976"/>
              <a:gd name="connsiteX252" fmla="*/ 493088 w 1884734"/>
              <a:gd name="connsiteY252" fmla="*/ 1937274 h 2536976"/>
              <a:gd name="connsiteX253" fmla="*/ 483421 w 1884734"/>
              <a:gd name="connsiteY253" fmla="*/ 1946370 h 2536976"/>
              <a:gd name="connsiteX254" fmla="*/ 398823 w 1884734"/>
              <a:gd name="connsiteY254" fmla="*/ 2002768 h 2536976"/>
              <a:gd name="connsiteX255" fmla="*/ 314222 w 1884734"/>
              <a:gd name="connsiteY255" fmla="*/ 2054830 h 2536976"/>
              <a:gd name="connsiteX256" fmla="*/ 304539 w 1884734"/>
              <a:gd name="connsiteY256" fmla="*/ 2059738 h 2536976"/>
              <a:gd name="connsiteX257" fmla="*/ 247258 w 1884734"/>
              <a:gd name="connsiteY257" fmla="*/ 2096944 h 2536976"/>
              <a:gd name="connsiteX258" fmla="*/ 229501 w 1884734"/>
              <a:gd name="connsiteY258" fmla="*/ 2105900 h 2536976"/>
              <a:gd name="connsiteX259" fmla="*/ 212270 w 1884734"/>
              <a:gd name="connsiteY259" fmla="*/ 2117736 h 2536976"/>
              <a:gd name="connsiteX260" fmla="*/ 153701 w 1884734"/>
              <a:gd name="connsiteY260" fmla="*/ 2150276 h 2536976"/>
              <a:gd name="connsiteX261" fmla="*/ 98977 w 1884734"/>
              <a:gd name="connsiteY261" fmla="*/ 2171738 h 2536976"/>
              <a:gd name="connsiteX262" fmla="*/ 0 w 1884734"/>
              <a:gd name="connsiteY262" fmla="*/ 2221661 h 2536976"/>
              <a:gd name="connsiteX263" fmla="*/ 0 w 1884734"/>
              <a:gd name="connsiteY263" fmla="*/ 0 h 2536976"/>
              <a:gd name="connsiteX264" fmla="*/ 1675309 w 1884734"/>
              <a:gd name="connsiteY264" fmla="*/ 0 h 2536976"/>
              <a:gd name="connsiteX265" fmla="*/ 1680828 w 1884734"/>
              <a:gd name="connsiteY265" fmla="*/ 17938 h 2536976"/>
              <a:gd name="connsiteX266" fmla="*/ 1687553 w 1884734"/>
              <a:gd name="connsiteY266" fmla="*/ 17566 h 2536976"/>
              <a:gd name="connsiteX267" fmla="*/ 1682997 w 1884734"/>
              <a:gd name="connsiteY267" fmla="*/ 2752 h 2536976"/>
              <a:gd name="connsiteX268" fmla="*/ 1683341 w 1884734"/>
              <a:gd name="connsiteY268" fmla="*/ 0 h 2536976"/>
              <a:gd name="connsiteX269" fmla="*/ 1767909 w 1884734"/>
              <a:gd name="connsiteY269" fmla="*/ 0 h 2536976"/>
              <a:gd name="connsiteX270" fmla="*/ 1746674 w 1884734"/>
              <a:gd name="connsiteY270" fmla="*/ 88480 h 2536976"/>
              <a:gd name="connsiteX271" fmla="*/ 1746676 w 1884734"/>
              <a:gd name="connsiteY271" fmla="*/ 88480 h 2536976"/>
              <a:gd name="connsiteX272" fmla="*/ 1767911 w 1884734"/>
              <a:gd name="connsiteY272" fmla="*/ 0 h 2536976"/>
              <a:gd name="connsiteX273" fmla="*/ 1777924 w 1884734"/>
              <a:gd name="connsiteY273" fmla="*/ 0 h 2536976"/>
              <a:gd name="connsiteX274" fmla="*/ 1775460 w 1884734"/>
              <a:gd name="connsiteY274" fmla="*/ 48850 h 2536976"/>
              <a:gd name="connsiteX275" fmla="*/ 1774103 w 1884734"/>
              <a:gd name="connsiteY275" fmla="*/ 104708 h 2536976"/>
              <a:gd name="connsiteX276" fmla="*/ 1752411 w 1884734"/>
              <a:gd name="connsiteY276" fmla="*/ 171456 h 2536976"/>
              <a:gd name="connsiteX277" fmla="*/ 1752411 w 1884734"/>
              <a:gd name="connsiteY277" fmla="*/ 179080 h 2536976"/>
              <a:gd name="connsiteX278" fmla="*/ 1778442 w 1884734"/>
              <a:gd name="connsiteY278" fmla="*/ 104708 h 2536976"/>
              <a:gd name="connsiteX279" fmla="*/ 1780577 w 1884734"/>
              <a:gd name="connsiteY279" fmla="*/ 22344 h 2536976"/>
              <a:gd name="connsiteX280" fmla="*/ 1782087 w 1884734"/>
              <a:gd name="connsiteY280" fmla="*/ 0 h 2536976"/>
              <a:gd name="connsiteX281" fmla="*/ 1825213 w 1884734"/>
              <a:gd name="connsiteY281" fmla="*/ 0 h 2536976"/>
              <a:gd name="connsiteX282" fmla="*/ 1821826 w 1884734"/>
              <a:gd name="connsiteY282" fmla="*/ 28786 h 2536976"/>
              <a:gd name="connsiteX283" fmla="*/ 1812578 w 1884734"/>
              <a:gd name="connsiteY283" fmla="*/ 34952 h 2536976"/>
              <a:gd name="connsiteX284" fmla="*/ 1813149 w 1884734"/>
              <a:gd name="connsiteY284" fmla="*/ 37460 h 2536976"/>
              <a:gd name="connsiteX285" fmla="*/ 1822011 w 1884734"/>
              <a:gd name="connsiteY285" fmla="*/ 31552 h 2536976"/>
              <a:gd name="connsiteX286" fmla="*/ 1825723 w 1884734"/>
              <a:gd name="connsiteY286" fmla="*/ 0 h 2536976"/>
              <a:gd name="connsiteX287" fmla="*/ 1863601 w 1884734"/>
              <a:gd name="connsiteY287" fmla="*/ 0 h 2536976"/>
              <a:gd name="connsiteX288" fmla="*/ 1863040 w 1884734"/>
              <a:gd name="connsiteY288" fmla="*/ 9262 h 2536976"/>
              <a:gd name="connsiteX289" fmla="*/ 1852195 w 1884734"/>
              <a:gd name="connsiteY289" fmla="*/ 85186 h 2536976"/>
              <a:gd name="connsiteX290" fmla="*/ 1839180 w 1884734"/>
              <a:gd name="connsiteY290" fmla="*/ 165444 h 2536976"/>
              <a:gd name="connsiteX291" fmla="*/ 1823994 w 1884734"/>
              <a:gd name="connsiteY291" fmla="*/ 243536 h 2536976"/>
              <a:gd name="connsiteX292" fmla="*/ 1795795 w 1884734"/>
              <a:gd name="connsiteY292" fmla="*/ 408396 h 2536976"/>
              <a:gd name="connsiteX293" fmla="*/ 1769765 w 1884734"/>
              <a:gd name="connsiteY293" fmla="*/ 423582 h 2536976"/>
              <a:gd name="connsiteX294" fmla="*/ 1737225 w 1884734"/>
              <a:gd name="connsiteY294" fmla="*/ 519028 h 2536976"/>
              <a:gd name="connsiteX295" fmla="*/ 1728548 w 1884734"/>
              <a:gd name="connsiteY295" fmla="*/ 610134 h 2536976"/>
              <a:gd name="connsiteX296" fmla="*/ 1724210 w 1884734"/>
              <a:gd name="connsiteY296" fmla="*/ 623150 h 2536976"/>
              <a:gd name="connsiteX297" fmla="*/ 1687335 w 1884734"/>
              <a:gd name="connsiteY297" fmla="*/ 722934 h 2536976"/>
              <a:gd name="connsiteX298" fmla="*/ 1676487 w 1884734"/>
              <a:gd name="connsiteY298" fmla="*/ 731610 h 2536976"/>
              <a:gd name="connsiteX299" fmla="*/ 1630935 w 1884734"/>
              <a:gd name="connsiteY299" fmla="*/ 837900 h 2536976"/>
              <a:gd name="connsiteX300" fmla="*/ 1678658 w 1884734"/>
              <a:gd name="connsiteY300" fmla="*/ 731610 h 2536976"/>
              <a:gd name="connsiteX301" fmla="*/ 1689503 w 1884734"/>
              <a:gd name="connsiteY301" fmla="*/ 722934 h 2536976"/>
              <a:gd name="connsiteX302" fmla="*/ 1620088 w 1884734"/>
              <a:gd name="connsiteY302" fmla="*/ 920330 h 2536976"/>
              <a:gd name="connsiteX303" fmla="*/ 1583213 w 1884734"/>
              <a:gd name="connsiteY303" fmla="*/ 939854 h 2536976"/>
              <a:gd name="connsiteX304" fmla="*/ 1575565 w 1884734"/>
              <a:gd name="connsiteY304" fmla="*/ 955152 h 2536976"/>
              <a:gd name="connsiteX305" fmla="*/ 1576706 w 1884734"/>
              <a:gd name="connsiteY305" fmla="*/ 957206 h 2536976"/>
              <a:gd name="connsiteX306" fmla="*/ 1585383 w 1884734"/>
              <a:gd name="connsiteY306" fmla="*/ 939852 h 2536976"/>
              <a:gd name="connsiteX307" fmla="*/ 1622259 w 1884734"/>
              <a:gd name="connsiteY307" fmla="*/ 920330 h 2536976"/>
              <a:gd name="connsiteX308" fmla="*/ 1596228 w 1884734"/>
              <a:gd name="connsiteY308" fmla="*/ 994084 h 2536976"/>
              <a:gd name="connsiteX309" fmla="*/ 1548505 w 1884734"/>
              <a:gd name="connsiteY309" fmla="*/ 1080852 h 2536976"/>
              <a:gd name="connsiteX310" fmla="*/ 1524645 w 1884734"/>
              <a:gd name="connsiteY310" fmla="*/ 1124236 h 2536976"/>
              <a:gd name="connsiteX311" fmla="*/ 1498614 w 1884734"/>
              <a:gd name="connsiteY311" fmla="*/ 1167622 h 2536976"/>
              <a:gd name="connsiteX312" fmla="*/ 1479090 w 1884734"/>
              <a:gd name="connsiteY312" fmla="*/ 1200158 h 2536976"/>
              <a:gd name="connsiteX313" fmla="*/ 1450892 w 1884734"/>
              <a:gd name="connsiteY313" fmla="*/ 1263066 h 2536976"/>
              <a:gd name="connsiteX314" fmla="*/ 1420523 w 1884734"/>
              <a:gd name="connsiteY314" fmla="*/ 1323804 h 2536976"/>
              <a:gd name="connsiteX315" fmla="*/ 1372800 w 1884734"/>
              <a:gd name="connsiteY315" fmla="*/ 1388880 h 2536976"/>
              <a:gd name="connsiteX316" fmla="*/ 1325077 w 1884734"/>
              <a:gd name="connsiteY316" fmla="*/ 1449618 h 2536976"/>
              <a:gd name="connsiteX317" fmla="*/ 1327065 w 1884734"/>
              <a:gd name="connsiteY317" fmla="*/ 1445524 h 2536976"/>
              <a:gd name="connsiteX318" fmla="*/ 1273014 w 1884734"/>
              <a:gd name="connsiteY318" fmla="*/ 1519034 h 2536976"/>
              <a:gd name="connsiteX319" fmla="*/ 1155876 w 1884734"/>
              <a:gd name="connsiteY319" fmla="*/ 1647018 h 2536976"/>
              <a:gd name="connsiteX320" fmla="*/ 1132816 w 1884734"/>
              <a:gd name="connsiteY320" fmla="*/ 1682500 h 2536976"/>
              <a:gd name="connsiteX321" fmla="*/ 1155876 w 1884734"/>
              <a:gd name="connsiteY321" fmla="*/ 1649186 h 2536976"/>
              <a:gd name="connsiteX322" fmla="*/ 1273014 w 1884734"/>
              <a:gd name="connsiteY322" fmla="*/ 1521202 h 2536976"/>
              <a:gd name="connsiteX323" fmla="*/ 1184077 w 1884734"/>
              <a:gd name="connsiteY323" fmla="*/ 1655692 h 2536976"/>
              <a:gd name="connsiteX324" fmla="*/ 1138252 w 1884734"/>
              <a:gd name="connsiteY324" fmla="*/ 1703688 h 2536976"/>
              <a:gd name="connsiteX325" fmla="*/ 1101465 w 1884734"/>
              <a:gd name="connsiteY325" fmla="*/ 1730730 h 2536976"/>
              <a:gd name="connsiteX326" fmla="*/ 1099477 w 1884734"/>
              <a:gd name="connsiteY326" fmla="*/ 1733786 h 2536976"/>
              <a:gd name="connsiteX327" fmla="*/ 1076478 w 1884734"/>
              <a:gd name="connsiteY327" fmla="*/ 1751480 h 2536976"/>
              <a:gd name="connsiteX328" fmla="*/ 1075617 w 1884734"/>
              <a:gd name="connsiteY328" fmla="*/ 1757646 h 2536976"/>
              <a:gd name="connsiteX329" fmla="*/ 973663 w 1884734"/>
              <a:gd name="connsiteY329" fmla="*/ 1861768 h 2536976"/>
              <a:gd name="connsiteX330" fmla="*/ 865202 w 1884734"/>
              <a:gd name="connsiteY330" fmla="*/ 1961552 h 2536976"/>
              <a:gd name="connsiteX331" fmla="*/ 860187 w 1884734"/>
              <a:gd name="connsiteY331" fmla="*/ 1965192 h 2536976"/>
              <a:gd name="connsiteX332" fmla="*/ 823988 w 1884734"/>
              <a:gd name="connsiteY332" fmla="*/ 2011444 h 2536976"/>
              <a:gd name="connsiteX333" fmla="*/ 737220 w 1884734"/>
              <a:gd name="connsiteY333" fmla="*/ 2076520 h 2536976"/>
              <a:gd name="connsiteX334" fmla="*/ 656124 w 1884734"/>
              <a:gd name="connsiteY334" fmla="*/ 2137342 h 2536976"/>
              <a:gd name="connsiteX335" fmla="*/ 655833 w 1884734"/>
              <a:gd name="connsiteY335" fmla="*/ 2137694 h 2536976"/>
              <a:gd name="connsiteX336" fmla="*/ 737220 w 1884734"/>
              <a:gd name="connsiteY336" fmla="*/ 2078690 h 2536976"/>
              <a:gd name="connsiteX337" fmla="*/ 823988 w 1884734"/>
              <a:gd name="connsiteY337" fmla="*/ 2013614 h 2536976"/>
              <a:gd name="connsiteX338" fmla="*/ 752404 w 1884734"/>
              <a:gd name="connsiteY338" fmla="*/ 2085196 h 2536976"/>
              <a:gd name="connsiteX339" fmla="*/ 694107 w 1884734"/>
              <a:gd name="connsiteY339" fmla="*/ 2123158 h 2536976"/>
              <a:gd name="connsiteX340" fmla="*/ 653778 w 1884734"/>
              <a:gd name="connsiteY340" fmla="*/ 2140190 h 2536976"/>
              <a:gd name="connsiteX341" fmla="*/ 652620 w 1884734"/>
              <a:gd name="connsiteY341" fmla="*/ 2141598 h 2536976"/>
              <a:gd name="connsiteX342" fmla="*/ 609235 w 1884734"/>
              <a:gd name="connsiteY342" fmla="*/ 2169796 h 2536976"/>
              <a:gd name="connsiteX343" fmla="*/ 592888 w 1884734"/>
              <a:gd name="connsiteY343" fmla="*/ 2177374 h 2536976"/>
              <a:gd name="connsiteX344" fmla="*/ 551754 w 1884734"/>
              <a:gd name="connsiteY344" fmla="*/ 2210742 h 2536976"/>
              <a:gd name="connsiteX345" fmla="*/ 511622 w 1884734"/>
              <a:gd name="connsiteY345" fmla="*/ 2239212 h 2536976"/>
              <a:gd name="connsiteX346" fmla="*/ 450884 w 1884734"/>
              <a:gd name="connsiteY346" fmla="*/ 2278258 h 2536976"/>
              <a:gd name="connsiteX347" fmla="*/ 431362 w 1884734"/>
              <a:gd name="connsiteY347" fmla="*/ 2280428 h 2536976"/>
              <a:gd name="connsiteX348" fmla="*/ 409663 w 1884734"/>
              <a:gd name="connsiteY348" fmla="*/ 2290072 h 2536976"/>
              <a:gd name="connsiteX349" fmla="*/ 406290 w 1884734"/>
              <a:gd name="connsiteY349" fmla="*/ 2292634 h 2536976"/>
              <a:gd name="connsiteX350" fmla="*/ 433530 w 1884734"/>
              <a:gd name="connsiteY350" fmla="*/ 2282596 h 2536976"/>
              <a:gd name="connsiteX351" fmla="*/ 453054 w 1884734"/>
              <a:gd name="connsiteY351" fmla="*/ 2280428 h 2536976"/>
              <a:gd name="connsiteX352" fmla="*/ 374962 w 1884734"/>
              <a:gd name="connsiteY352" fmla="*/ 2338996 h 2536976"/>
              <a:gd name="connsiteX353" fmla="*/ 325069 w 1884734"/>
              <a:gd name="connsiteY353" fmla="*/ 2365028 h 2536976"/>
              <a:gd name="connsiteX354" fmla="*/ 275179 w 1884734"/>
              <a:gd name="connsiteY354" fmla="*/ 2388888 h 2536976"/>
              <a:gd name="connsiteX355" fmla="*/ 239939 w 1884734"/>
              <a:gd name="connsiteY355" fmla="*/ 2394174 h 2536976"/>
              <a:gd name="connsiteX356" fmla="*/ 233963 w 1884734"/>
              <a:gd name="connsiteY356" fmla="*/ 2397566 h 2536976"/>
              <a:gd name="connsiteX357" fmla="*/ 69102 w 1884734"/>
              <a:gd name="connsiteY357" fmla="*/ 2469148 h 2536976"/>
              <a:gd name="connsiteX358" fmla="*/ 60697 w 1884734"/>
              <a:gd name="connsiteY358" fmla="*/ 2471058 h 2536976"/>
              <a:gd name="connsiteX359" fmla="*/ 10535 w 1884734"/>
              <a:gd name="connsiteY359" fmla="*/ 2503856 h 2536976"/>
              <a:gd name="connsiteX360" fmla="*/ 38733 w 1884734"/>
              <a:gd name="connsiteY360" fmla="*/ 2512532 h 2536976"/>
              <a:gd name="connsiteX361" fmla="*/ 7822 w 1884734"/>
              <a:gd name="connsiteY361" fmla="*/ 2533682 h 25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1884734" h="2536976">
                <a:moveTo>
                  <a:pt x="1743921" y="279334"/>
                </a:moveTo>
                <a:lnTo>
                  <a:pt x="1750241" y="286920"/>
                </a:lnTo>
                <a:cubicBezTo>
                  <a:pt x="1756749" y="293430"/>
                  <a:pt x="1763256" y="302106"/>
                  <a:pt x="1769765" y="308612"/>
                </a:cubicBezTo>
                <a:cubicBezTo>
                  <a:pt x="1774103" y="304274"/>
                  <a:pt x="1778442" y="299936"/>
                  <a:pt x="1782780" y="299936"/>
                </a:cubicBezTo>
                <a:lnTo>
                  <a:pt x="1783108" y="298272"/>
                </a:lnTo>
                <a:lnTo>
                  <a:pt x="1774103" y="304274"/>
                </a:lnTo>
                <a:cubicBezTo>
                  <a:pt x="1765426" y="299936"/>
                  <a:pt x="1758920" y="291260"/>
                  <a:pt x="1752411" y="284750"/>
                </a:cubicBezTo>
                <a:lnTo>
                  <a:pt x="1744700" y="275498"/>
                </a:lnTo>
                <a:close/>
                <a:moveTo>
                  <a:pt x="1728551" y="620980"/>
                </a:moveTo>
                <a:cubicBezTo>
                  <a:pt x="1728551" y="618810"/>
                  <a:pt x="1730719" y="610132"/>
                  <a:pt x="1732890" y="607964"/>
                </a:cubicBezTo>
                <a:cubicBezTo>
                  <a:pt x="1735057" y="573256"/>
                  <a:pt x="1726380" y="566750"/>
                  <a:pt x="1741567" y="516858"/>
                </a:cubicBezTo>
                <a:cubicBezTo>
                  <a:pt x="1752411" y="486488"/>
                  <a:pt x="1765426" y="453952"/>
                  <a:pt x="1774103" y="421412"/>
                </a:cubicBezTo>
                <a:lnTo>
                  <a:pt x="1800134" y="406228"/>
                </a:lnTo>
                <a:lnTo>
                  <a:pt x="1800134" y="406226"/>
                </a:lnTo>
                <a:cubicBezTo>
                  <a:pt x="1819658" y="319458"/>
                  <a:pt x="1813149" y="299936"/>
                  <a:pt x="1828335" y="241366"/>
                </a:cubicBezTo>
                <a:cubicBezTo>
                  <a:pt x="1832673" y="215336"/>
                  <a:pt x="1839180" y="189306"/>
                  <a:pt x="1843518" y="163274"/>
                </a:cubicBezTo>
                <a:cubicBezTo>
                  <a:pt x="1847857" y="137244"/>
                  <a:pt x="1852195" y="109046"/>
                  <a:pt x="1856533" y="83014"/>
                </a:cubicBezTo>
                <a:cubicBezTo>
                  <a:pt x="1860872" y="56984"/>
                  <a:pt x="1863042" y="30954"/>
                  <a:pt x="1867380" y="7092"/>
                </a:cubicBezTo>
                <a:lnTo>
                  <a:pt x="1867810" y="0"/>
                </a:lnTo>
                <a:lnTo>
                  <a:pt x="1884734" y="0"/>
                </a:lnTo>
                <a:lnTo>
                  <a:pt x="1884734" y="18480"/>
                </a:lnTo>
                <a:cubicBezTo>
                  <a:pt x="1883649" y="36376"/>
                  <a:pt x="1881480" y="55900"/>
                  <a:pt x="1878226" y="80844"/>
                </a:cubicBezTo>
                <a:cubicBezTo>
                  <a:pt x="1880396" y="93860"/>
                  <a:pt x="1876057" y="115552"/>
                  <a:pt x="1871719" y="145920"/>
                </a:cubicBezTo>
                <a:cubicBezTo>
                  <a:pt x="1865210" y="174122"/>
                  <a:pt x="1858704" y="208830"/>
                  <a:pt x="1852195" y="241366"/>
                </a:cubicBezTo>
                <a:cubicBezTo>
                  <a:pt x="1850027" y="267396"/>
                  <a:pt x="1850027" y="295598"/>
                  <a:pt x="1845688" y="321628"/>
                </a:cubicBezTo>
                <a:cubicBezTo>
                  <a:pt x="1830503" y="369350"/>
                  <a:pt x="1828335" y="408396"/>
                  <a:pt x="1813149" y="469134"/>
                </a:cubicBezTo>
                <a:cubicBezTo>
                  <a:pt x="1802304" y="512518"/>
                  <a:pt x="1793627" y="555904"/>
                  <a:pt x="1782780" y="597118"/>
                </a:cubicBezTo>
                <a:cubicBezTo>
                  <a:pt x="1756749" y="623148"/>
                  <a:pt x="1758920" y="584102"/>
                  <a:pt x="1728551" y="620980"/>
                </a:cubicBezTo>
                <a:close/>
                <a:moveTo>
                  <a:pt x="1424861" y="1319466"/>
                </a:moveTo>
                <a:lnTo>
                  <a:pt x="1455230" y="1258728"/>
                </a:lnTo>
                <a:cubicBezTo>
                  <a:pt x="1461737" y="1239206"/>
                  <a:pt x="1472584" y="1219682"/>
                  <a:pt x="1481261" y="1197990"/>
                </a:cubicBezTo>
                <a:cubicBezTo>
                  <a:pt x="1489937" y="1184974"/>
                  <a:pt x="1494276" y="1176298"/>
                  <a:pt x="1500782" y="1165452"/>
                </a:cubicBezTo>
                <a:cubicBezTo>
                  <a:pt x="1509459" y="1150268"/>
                  <a:pt x="1518136" y="1137252"/>
                  <a:pt x="1526813" y="1122068"/>
                </a:cubicBezTo>
                <a:cubicBezTo>
                  <a:pt x="1535490" y="1106884"/>
                  <a:pt x="1541998" y="1093868"/>
                  <a:pt x="1550675" y="1078684"/>
                </a:cubicBezTo>
                <a:cubicBezTo>
                  <a:pt x="1565859" y="1050484"/>
                  <a:pt x="1583213" y="1022284"/>
                  <a:pt x="1598398" y="991916"/>
                </a:cubicBezTo>
                <a:cubicBezTo>
                  <a:pt x="1591889" y="1020114"/>
                  <a:pt x="1583213" y="1046146"/>
                  <a:pt x="1570197" y="1076514"/>
                </a:cubicBezTo>
                <a:cubicBezTo>
                  <a:pt x="1557182" y="1104716"/>
                  <a:pt x="1541998" y="1135084"/>
                  <a:pt x="1520306" y="1167622"/>
                </a:cubicBezTo>
                <a:cubicBezTo>
                  <a:pt x="1502953" y="1202328"/>
                  <a:pt x="1485599" y="1234868"/>
                  <a:pt x="1470413" y="1260898"/>
                </a:cubicBezTo>
                <a:cubicBezTo>
                  <a:pt x="1453060" y="1286928"/>
                  <a:pt x="1437877" y="1306450"/>
                  <a:pt x="1424861" y="1319466"/>
                </a:cubicBezTo>
                <a:close/>
                <a:moveTo>
                  <a:pt x="1404370" y="900866"/>
                </a:moveTo>
                <a:lnTo>
                  <a:pt x="1457399" y="807532"/>
                </a:lnTo>
                <a:lnTo>
                  <a:pt x="1457991" y="805972"/>
                </a:lnTo>
                <a:lnTo>
                  <a:pt x="1405337" y="898638"/>
                </a:lnTo>
                <a:close/>
                <a:moveTo>
                  <a:pt x="1371868" y="1350768"/>
                </a:moveTo>
                <a:lnTo>
                  <a:pt x="1396660" y="1293436"/>
                </a:lnTo>
                <a:lnTo>
                  <a:pt x="1395560" y="1293906"/>
                </a:lnTo>
                <a:close/>
                <a:moveTo>
                  <a:pt x="1074232" y="1461874"/>
                </a:moveTo>
                <a:lnTo>
                  <a:pt x="1079955" y="1458296"/>
                </a:lnTo>
                <a:cubicBezTo>
                  <a:pt x="1097309" y="1434436"/>
                  <a:pt x="1114663" y="1410572"/>
                  <a:pt x="1132016" y="1386712"/>
                </a:cubicBezTo>
                <a:cubicBezTo>
                  <a:pt x="1151540" y="1356344"/>
                  <a:pt x="1171062" y="1328142"/>
                  <a:pt x="1190586" y="1297774"/>
                </a:cubicBezTo>
                <a:cubicBezTo>
                  <a:pt x="1214446" y="1269576"/>
                  <a:pt x="1236138" y="1239206"/>
                  <a:pt x="1257831" y="1208838"/>
                </a:cubicBezTo>
                <a:cubicBezTo>
                  <a:pt x="1266507" y="1193652"/>
                  <a:pt x="1277355" y="1178468"/>
                  <a:pt x="1286031" y="1161114"/>
                </a:cubicBezTo>
                <a:cubicBezTo>
                  <a:pt x="1294708" y="1143760"/>
                  <a:pt x="1305553" y="1126408"/>
                  <a:pt x="1314230" y="1109054"/>
                </a:cubicBezTo>
                <a:lnTo>
                  <a:pt x="1322265" y="1096242"/>
                </a:lnTo>
                <a:lnTo>
                  <a:pt x="1365194" y="1034232"/>
                </a:lnTo>
                <a:lnTo>
                  <a:pt x="1372800" y="1024454"/>
                </a:lnTo>
                <a:lnTo>
                  <a:pt x="1373886" y="1021676"/>
                </a:lnTo>
                <a:lnTo>
                  <a:pt x="1365194" y="1034232"/>
                </a:lnTo>
                <a:lnTo>
                  <a:pt x="1344329" y="1061060"/>
                </a:lnTo>
                <a:lnTo>
                  <a:pt x="1322265" y="1096242"/>
                </a:lnTo>
                <a:lnTo>
                  <a:pt x="1316400" y="1104712"/>
                </a:lnTo>
                <a:cubicBezTo>
                  <a:pt x="1305553" y="1122066"/>
                  <a:pt x="1296876" y="1139420"/>
                  <a:pt x="1288200" y="1156774"/>
                </a:cubicBezTo>
                <a:cubicBezTo>
                  <a:pt x="1277355" y="1174128"/>
                  <a:pt x="1268678" y="1189314"/>
                  <a:pt x="1260001" y="1204496"/>
                </a:cubicBezTo>
                <a:cubicBezTo>
                  <a:pt x="1238309" y="1234866"/>
                  <a:pt x="1216617" y="1265234"/>
                  <a:pt x="1192755" y="1293436"/>
                </a:cubicBezTo>
                <a:cubicBezTo>
                  <a:pt x="1173233" y="1323804"/>
                  <a:pt x="1155879" y="1352002"/>
                  <a:pt x="1134187" y="1382372"/>
                </a:cubicBezTo>
                <a:cubicBezTo>
                  <a:pt x="1116833" y="1406234"/>
                  <a:pt x="1099479" y="1430094"/>
                  <a:pt x="1082126" y="1453958"/>
                </a:cubicBezTo>
                <a:lnTo>
                  <a:pt x="1077785" y="1456610"/>
                </a:lnTo>
                <a:close/>
                <a:moveTo>
                  <a:pt x="761080" y="1831400"/>
                </a:moveTo>
                <a:lnTo>
                  <a:pt x="763565" y="1830828"/>
                </a:lnTo>
                <a:lnTo>
                  <a:pt x="802297" y="1788016"/>
                </a:lnTo>
                <a:cubicBezTo>
                  <a:pt x="810973" y="1777170"/>
                  <a:pt x="819650" y="1766324"/>
                  <a:pt x="837003" y="1748970"/>
                </a:cubicBezTo>
                <a:cubicBezTo>
                  <a:pt x="839716" y="1741922"/>
                  <a:pt x="840124" y="1738124"/>
                  <a:pt x="838632" y="1736904"/>
                </a:cubicBezTo>
                <a:lnTo>
                  <a:pt x="838439" y="1736972"/>
                </a:lnTo>
                <a:lnTo>
                  <a:pt x="837003" y="1746802"/>
                </a:lnTo>
                <a:cubicBezTo>
                  <a:pt x="819650" y="1764156"/>
                  <a:pt x="813141" y="1775000"/>
                  <a:pt x="802297" y="1785848"/>
                </a:cubicBezTo>
                <a:cubicBezTo>
                  <a:pt x="793619" y="1796692"/>
                  <a:pt x="782772" y="1809708"/>
                  <a:pt x="761080" y="1831400"/>
                </a:cubicBezTo>
                <a:close/>
                <a:moveTo>
                  <a:pt x="669973" y="1857430"/>
                </a:moveTo>
                <a:lnTo>
                  <a:pt x="678755" y="1851810"/>
                </a:lnTo>
                <a:lnTo>
                  <a:pt x="685045" y="1846230"/>
                </a:lnTo>
                <a:lnTo>
                  <a:pt x="672237" y="1855078"/>
                </a:lnTo>
                <a:close/>
                <a:moveTo>
                  <a:pt x="646801" y="1960050"/>
                </a:moveTo>
                <a:lnTo>
                  <a:pt x="654790" y="1959384"/>
                </a:lnTo>
                <a:lnTo>
                  <a:pt x="711189" y="1918168"/>
                </a:lnTo>
                <a:lnTo>
                  <a:pt x="765421" y="1874784"/>
                </a:lnTo>
                <a:cubicBezTo>
                  <a:pt x="787113" y="1859600"/>
                  <a:pt x="810973" y="1844416"/>
                  <a:pt x="832665" y="1827062"/>
                </a:cubicBezTo>
                <a:cubicBezTo>
                  <a:pt x="850019" y="1809708"/>
                  <a:pt x="869543" y="1790186"/>
                  <a:pt x="895573" y="1761986"/>
                </a:cubicBezTo>
                <a:cubicBezTo>
                  <a:pt x="895573" y="1759818"/>
                  <a:pt x="895573" y="1757646"/>
                  <a:pt x="893403" y="1753308"/>
                </a:cubicBezTo>
                <a:cubicBezTo>
                  <a:pt x="915095" y="1731616"/>
                  <a:pt x="934619" y="1709924"/>
                  <a:pt x="954141" y="1686064"/>
                </a:cubicBezTo>
                <a:cubicBezTo>
                  <a:pt x="964988" y="1677386"/>
                  <a:pt x="978004" y="1666540"/>
                  <a:pt x="991019" y="1655694"/>
                </a:cubicBezTo>
                <a:cubicBezTo>
                  <a:pt x="997526" y="1647018"/>
                  <a:pt x="1006202" y="1636170"/>
                  <a:pt x="1014879" y="1625326"/>
                </a:cubicBezTo>
                <a:cubicBezTo>
                  <a:pt x="1021388" y="1614478"/>
                  <a:pt x="1030064" y="1603634"/>
                  <a:pt x="1036571" y="1594956"/>
                </a:cubicBezTo>
                <a:cubicBezTo>
                  <a:pt x="1058263" y="1571094"/>
                  <a:pt x="1077787" y="1545064"/>
                  <a:pt x="1099479" y="1521204"/>
                </a:cubicBezTo>
                <a:cubicBezTo>
                  <a:pt x="1119001" y="1497342"/>
                  <a:pt x="1138525" y="1471310"/>
                  <a:pt x="1158047" y="1445280"/>
                </a:cubicBezTo>
                <a:cubicBezTo>
                  <a:pt x="1181909" y="1404066"/>
                  <a:pt x="1214446" y="1356344"/>
                  <a:pt x="1246986" y="1310790"/>
                </a:cubicBezTo>
                <a:cubicBezTo>
                  <a:pt x="1279523" y="1263066"/>
                  <a:pt x="1309892" y="1215344"/>
                  <a:pt x="1327245" y="1174130"/>
                </a:cubicBezTo>
                <a:cubicBezTo>
                  <a:pt x="1348938" y="1137252"/>
                  <a:pt x="1374968" y="1111222"/>
                  <a:pt x="1390154" y="1072176"/>
                </a:cubicBezTo>
                <a:cubicBezTo>
                  <a:pt x="1409675" y="1039638"/>
                  <a:pt x="1429200" y="1000592"/>
                  <a:pt x="1448721" y="968054"/>
                </a:cubicBezTo>
                <a:cubicBezTo>
                  <a:pt x="1457399" y="955038"/>
                  <a:pt x="1463907" y="942022"/>
                  <a:pt x="1470413" y="929008"/>
                </a:cubicBezTo>
                <a:cubicBezTo>
                  <a:pt x="1476923" y="915992"/>
                  <a:pt x="1481261" y="902978"/>
                  <a:pt x="1487767" y="892132"/>
                </a:cubicBezTo>
                <a:cubicBezTo>
                  <a:pt x="1498614" y="868270"/>
                  <a:pt x="1507292" y="844410"/>
                  <a:pt x="1515968" y="822718"/>
                </a:cubicBezTo>
                <a:cubicBezTo>
                  <a:pt x="1533322" y="777162"/>
                  <a:pt x="1548505" y="733778"/>
                  <a:pt x="1576706" y="690394"/>
                </a:cubicBezTo>
                <a:cubicBezTo>
                  <a:pt x="1596228" y="655686"/>
                  <a:pt x="1591889" y="629656"/>
                  <a:pt x="1600566" y="601458"/>
                </a:cubicBezTo>
                <a:cubicBezTo>
                  <a:pt x="1624429" y="542888"/>
                  <a:pt x="1639612" y="484320"/>
                  <a:pt x="1659136" y="423582"/>
                </a:cubicBezTo>
                <a:cubicBezTo>
                  <a:pt x="1650459" y="406228"/>
                  <a:pt x="1680828" y="336814"/>
                  <a:pt x="1685166" y="284752"/>
                </a:cubicBezTo>
                <a:cubicBezTo>
                  <a:pt x="1698182" y="230522"/>
                  <a:pt x="1709027" y="174122"/>
                  <a:pt x="1719874" y="117722"/>
                </a:cubicBezTo>
                <a:lnTo>
                  <a:pt x="1727699" y="88382"/>
                </a:lnTo>
                <a:lnTo>
                  <a:pt x="1722042" y="87354"/>
                </a:lnTo>
                <a:cubicBezTo>
                  <a:pt x="1724210" y="70000"/>
                  <a:pt x="1724210" y="54816"/>
                  <a:pt x="1724210" y="33124"/>
                </a:cubicBezTo>
                <a:lnTo>
                  <a:pt x="1725365" y="29082"/>
                </a:lnTo>
                <a:lnTo>
                  <a:pt x="1723850" y="29166"/>
                </a:lnTo>
                <a:lnTo>
                  <a:pt x="1721106" y="29318"/>
                </a:lnTo>
                <a:lnTo>
                  <a:pt x="1722042" y="39630"/>
                </a:lnTo>
                <a:cubicBezTo>
                  <a:pt x="1722042" y="59154"/>
                  <a:pt x="1722042" y="74338"/>
                  <a:pt x="1719874" y="93862"/>
                </a:cubicBezTo>
                <a:cubicBezTo>
                  <a:pt x="1717704" y="104708"/>
                  <a:pt x="1715535" y="113384"/>
                  <a:pt x="1711198" y="126400"/>
                </a:cubicBezTo>
                <a:cubicBezTo>
                  <a:pt x="1693843" y="154600"/>
                  <a:pt x="1676490" y="182798"/>
                  <a:pt x="1659136" y="208830"/>
                </a:cubicBezTo>
                <a:cubicBezTo>
                  <a:pt x="1654798" y="234860"/>
                  <a:pt x="1652628" y="256552"/>
                  <a:pt x="1646121" y="280414"/>
                </a:cubicBezTo>
                <a:lnTo>
                  <a:pt x="1633106" y="304274"/>
                </a:lnTo>
                <a:cubicBezTo>
                  <a:pt x="1626597" y="338982"/>
                  <a:pt x="1620090" y="371522"/>
                  <a:pt x="1611413" y="408396"/>
                </a:cubicBezTo>
                <a:cubicBezTo>
                  <a:pt x="1602736" y="436598"/>
                  <a:pt x="1596228" y="462628"/>
                  <a:pt x="1587551" y="490826"/>
                </a:cubicBezTo>
                <a:cubicBezTo>
                  <a:pt x="1578874" y="519028"/>
                  <a:pt x="1572367" y="545058"/>
                  <a:pt x="1561520" y="571088"/>
                </a:cubicBezTo>
                <a:cubicBezTo>
                  <a:pt x="1557182" y="592780"/>
                  <a:pt x="1552843" y="612302"/>
                  <a:pt x="1546337" y="633994"/>
                </a:cubicBezTo>
                <a:cubicBezTo>
                  <a:pt x="1541998" y="655686"/>
                  <a:pt x="1537660" y="677380"/>
                  <a:pt x="1528983" y="699072"/>
                </a:cubicBezTo>
                <a:lnTo>
                  <a:pt x="1542823" y="677546"/>
                </a:lnTo>
                <a:lnTo>
                  <a:pt x="1555014" y="631824"/>
                </a:lnTo>
                <a:cubicBezTo>
                  <a:pt x="1557182" y="607964"/>
                  <a:pt x="1561520" y="588440"/>
                  <a:pt x="1565859" y="566748"/>
                </a:cubicBezTo>
                <a:cubicBezTo>
                  <a:pt x="1574536" y="540718"/>
                  <a:pt x="1583213" y="512518"/>
                  <a:pt x="1591889" y="486488"/>
                </a:cubicBezTo>
                <a:cubicBezTo>
                  <a:pt x="1600566" y="458288"/>
                  <a:pt x="1607075" y="432256"/>
                  <a:pt x="1615752" y="404058"/>
                </a:cubicBezTo>
                <a:cubicBezTo>
                  <a:pt x="1624429" y="369350"/>
                  <a:pt x="1628767" y="336812"/>
                  <a:pt x="1637444" y="299936"/>
                </a:cubicBezTo>
                <a:lnTo>
                  <a:pt x="1650459" y="276074"/>
                </a:lnTo>
                <a:cubicBezTo>
                  <a:pt x="1656966" y="252214"/>
                  <a:pt x="1659136" y="230522"/>
                  <a:pt x="1663475" y="204490"/>
                </a:cubicBezTo>
                <a:cubicBezTo>
                  <a:pt x="1680828" y="176290"/>
                  <a:pt x="1698182" y="150260"/>
                  <a:pt x="1715535" y="122060"/>
                </a:cubicBezTo>
                <a:cubicBezTo>
                  <a:pt x="1704688" y="178460"/>
                  <a:pt x="1693843" y="232690"/>
                  <a:pt x="1680828" y="289088"/>
                </a:cubicBezTo>
                <a:cubicBezTo>
                  <a:pt x="1676490" y="341150"/>
                  <a:pt x="1646121" y="412736"/>
                  <a:pt x="1654798" y="427918"/>
                </a:cubicBezTo>
                <a:cubicBezTo>
                  <a:pt x="1635273" y="488656"/>
                  <a:pt x="1617920" y="547226"/>
                  <a:pt x="1596228" y="605794"/>
                </a:cubicBezTo>
                <a:lnTo>
                  <a:pt x="1584643" y="623818"/>
                </a:lnTo>
                <a:lnTo>
                  <a:pt x="1579690" y="650806"/>
                </a:lnTo>
                <a:cubicBezTo>
                  <a:pt x="1577248" y="664908"/>
                  <a:pt x="1573451" y="679550"/>
                  <a:pt x="1563691" y="696904"/>
                </a:cubicBezTo>
                <a:cubicBezTo>
                  <a:pt x="1533322" y="740288"/>
                  <a:pt x="1518136" y="783672"/>
                  <a:pt x="1502953" y="829224"/>
                </a:cubicBezTo>
                <a:cubicBezTo>
                  <a:pt x="1494276" y="850916"/>
                  <a:pt x="1485599" y="874778"/>
                  <a:pt x="1474752" y="898638"/>
                </a:cubicBezTo>
                <a:cubicBezTo>
                  <a:pt x="1470413" y="911654"/>
                  <a:pt x="1463907" y="922502"/>
                  <a:pt x="1457399" y="935516"/>
                </a:cubicBezTo>
                <a:cubicBezTo>
                  <a:pt x="1450892" y="948532"/>
                  <a:pt x="1444383" y="961546"/>
                  <a:pt x="1435706" y="974562"/>
                </a:cubicBezTo>
                <a:cubicBezTo>
                  <a:pt x="1416184" y="1009270"/>
                  <a:pt x="1396660" y="1046146"/>
                  <a:pt x="1377138" y="1078684"/>
                </a:cubicBezTo>
                <a:cubicBezTo>
                  <a:pt x="1361953" y="1117730"/>
                  <a:pt x="1335922" y="1143760"/>
                  <a:pt x="1314230" y="1180636"/>
                </a:cubicBezTo>
                <a:cubicBezTo>
                  <a:pt x="1296876" y="1221852"/>
                  <a:pt x="1266507" y="1271744"/>
                  <a:pt x="1233970" y="1317298"/>
                </a:cubicBezTo>
                <a:cubicBezTo>
                  <a:pt x="1201432" y="1362850"/>
                  <a:pt x="1168894" y="1410572"/>
                  <a:pt x="1145032" y="1451788"/>
                </a:cubicBezTo>
                <a:cubicBezTo>
                  <a:pt x="1125510" y="1477820"/>
                  <a:pt x="1105986" y="1503850"/>
                  <a:pt x="1086464" y="1527710"/>
                </a:cubicBezTo>
                <a:cubicBezTo>
                  <a:pt x="1064772" y="1551572"/>
                  <a:pt x="1045248" y="1575432"/>
                  <a:pt x="1023556" y="1601464"/>
                </a:cubicBezTo>
                <a:cubicBezTo>
                  <a:pt x="1017050" y="1612310"/>
                  <a:pt x="1008373" y="1620988"/>
                  <a:pt x="1001864" y="1631832"/>
                </a:cubicBezTo>
                <a:cubicBezTo>
                  <a:pt x="993187" y="1642680"/>
                  <a:pt x="986680" y="1651356"/>
                  <a:pt x="978004" y="1662202"/>
                </a:cubicBezTo>
                <a:cubicBezTo>
                  <a:pt x="964988" y="1673048"/>
                  <a:pt x="951973" y="1683894"/>
                  <a:pt x="941126" y="1692570"/>
                </a:cubicBezTo>
                <a:lnTo>
                  <a:pt x="880814" y="1759348"/>
                </a:lnTo>
                <a:lnTo>
                  <a:pt x="882556" y="1766324"/>
                </a:lnTo>
                <a:cubicBezTo>
                  <a:pt x="856525" y="1794524"/>
                  <a:pt x="839172" y="1814046"/>
                  <a:pt x="819650" y="1831400"/>
                </a:cubicBezTo>
                <a:cubicBezTo>
                  <a:pt x="797958" y="1846586"/>
                  <a:pt x="774095" y="1861768"/>
                  <a:pt x="752404" y="1879122"/>
                </a:cubicBezTo>
                <a:lnTo>
                  <a:pt x="698174" y="1922506"/>
                </a:lnTo>
                <a:close/>
                <a:moveTo>
                  <a:pt x="637436" y="1879742"/>
                </a:moveTo>
                <a:lnTo>
                  <a:pt x="640884" y="1880234"/>
                </a:lnTo>
                <a:lnTo>
                  <a:pt x="641774" y="1879122"/>
                </a:lnTo>
                <a:lnTo>
                  <a:pt x="638181" y="1878610"/>
                </a:lnTo>
                <a:lnTo>
                  <a:pt x="637436" y="1879122"/>
                </a:lnTo>
                <a:close/>
                <a:moveTo>
                  <a:pt x="0" y="2536976"/>
                </a:moveTo>
                <a:lnTo>
                  <a:pt x="0" y="2429274"/>
                </a:lnTo>
                <a:lnTo>
                  <a:pt x="134179" y="2371534"/>
                </a:lnTo>
                <a:cubicBezTo>
                  <a:pt x="168886" y="2352010"/>
                  <a:pt x="210100" y="2330318"/>
                  <a:pt x="253485" y="2308626"/>
                </a:cubicBezTo>
                <a:cubicBezTo>
                  <a:pt x="275176" y="2297782"/>
                  <a:pt x="299039" y="2286934"/>
                  <a:pt x="320731" y="2273920"/>
                </a:cubicBezTo>
                <a:cubicBezTo>
                  <a:pt x="342424" y="2260904"/>
                  <a:pt x="366283" y="2250058"/>
                  <a:pt x="390146" y="2237044"/>
                </a:cubicBezTo>
                <a:cubicBezTo>
                  <a:pt x="435698" y="2211014"/>
                  <a:pt x="479082" y="2184982"/>
                  <a:pt x="520298" y="2158952"/>
                </a:cubicBezTo>
                <a:cubicBezTo>
                  <a:pt x="561512" y="2130752"/>
                  <a:pt x="596220" y="2104720"/>
                  <a:pt x="624421" y="2078690"/>
                </a:cubicBezTo>
                <a:cubicBezTo>
                  <a:pt x="689497" y="2030968"/>
                  <a:pt x="754573" y="1983244"/>
                  <a:pt x="819650" y="1926846"/>
                </a:cubicBezTo>
                <a:cubicBezTo>
                  <a:pt x="837003" y="1911662"/>
                  <a:pt x="856525" y="1898646"/>
                  <a:pt x="873879" y="1883460"/>
                </a:cubicBezTo>
                <a:cubicBezTo>
                  <a:pt x="891233" y="1868278"/>
                  <a:pt x="908587" y="1853092"/>
                  <a:pt x="925940" y="1837908"/>
                </a:cubicBezTo>
                <a:cubicBezTo>
                  <a:pt x="954141" y="1814046"/>
                  <a:pt x="978001" y="1792354"/>
                  <a:pt x="1004032" y="1766324"/>
                </a:cubicBezTo>
                <a:cubicBezTo>
                  <a:pt x="1014879" y="1746802"/>
                  <a:pt x="1027894" y="1729448"/>
                  <a:pt x="1036571" y="1712094"/>
                </a:cubicBezTo>
                <a:lnTo>
                  <a:pt x="1083310" y="1669250"/>
                </a:lnTo>
                <a:lnTo>
                  <a:pt x="1083686" y="1666558"/>
                </a:lnTo>
                <a:lnTo>
                  <a:pt x="1038741" y="1707756"/>
                </a:lnTo>
                <a:cubicBezTo>
                  <a:pt x="1030064" y="1725110"/>
                  <a:pt x="1017050" y="1742464"/>
                  <a:pt x="1006202" y="1761986"/>
                </a:cubicBezTo>
                <a:cubicBezTo>
                  <a:pt x="980171" y="1788016"/>
                  <a:pt x="956311" y="1809708"/>
                  <a:pt x="928111" y="1833570"/>
                </a:cubicBezTo>
                <a:cubicBezTo>
                  <a:pt x="910757" y="1848754"/>
                  <a:pt x="893403" y="1863940"/>
                  <a:pt x="876049" y="1879122"/>
                </a:cubicBezTo>
                <a:cubicBezTo>
                  <a:pt x="858696" y="1894308"/>
                  <a:pt x="841342" y="1907324"/>
                  <a:pt x="821821" y="1922506"/>
                </a:cubicBezTo>
                <a:cubicBezTo>
                  <a:pt x="756744" y="1976738"/>
                  <a:pt x="693836" y="2026628"/>
                  <a:pt x="626591" y="2074352"/>
                </a:cubicBezTo>
                <a:cubicBezTo>
                  <a:pt x="598390" y="2100382"/>
                  <a:pt x="561515" y="2128584"/>
                  <a:pt x="522469" y="2154614"/>
                </a:cubicBezTo>
                <a:cubicBezTo>
                  <a:pt x="481253" y="2180644"/>
                  <a:pt x="437869" y="2208842"/>
                  <a:pt x="392317" y="2232706"/>
                </a:cubicBezTo>
                <a:cubicBezTo>
                  <a:pt x="368454" y="2245720"/>
                  <a:pt x="346762" y="2256566"/>
                  <a:pt x="322902" y="2269580"/>
                </a:cubicBezTo>
                <a:cubicBezTo>
                  <a:pt x="301209" y="2282596"/>
                  <a:pt x="277347" y="2293444"/>
                  <a:pt x="255655" y="2304288"/>
                </a:cubicBezTo>
                <a:cubicBezTo>
                  <a:pt x="212270" y="2325980"/>
                  <a:pt x="171056" y="2347672"/>
                  <a:pt x="136350" y="2367196"/>
                </a:cubicBezTo>
                <a:lnTo>
                  <a:pt x="0" y="2424870"/>
                </a:lnTo>
                <a:lnTo>
                  <a:pt x="0" y="2314534"/>
                </a:lnTo>
                <a:lnTo>
                  <a:pt x="62596" y="2289104"/>
                </a:lnTo>
                <a:cubicBezTo>
                  <a:pt x="64764" y="2280428"/>
                  <a:pt x="86457" y="2271752"/>
                  <a:pt x="110319" y="2260904"/>
                </a:cubicBezTo>
                <a:cubicBezTo>
                  <a:pt x="134179" y="2250058"/>
                  <a:pt x="160209" y="2239212"/>
                  <a:pt x="173225" y="2228366"/>
                </a:cubicBezTo>
                <a:cubicBezTo>
                  <a:pt x="190578" y="2221858"/>
                  <a:pt x="207932" y="2215352"/>
                  <a:pt x="225286" y="2206674"/>
                </a:cubicBezTo>
                <a:lnTo>
                  <a:pt x="260986" y="2191154"/>
                </a:lnTo>
                <a:lnTo>
                  <a:pt x="279517" y="2178474"/>
                </a:lnTo>
                <a:cubicBezTo>
                  <a:pt x="309886" y="2158952"/>
                  <a:pt x="342424" y="2141598"/>
                  <a:pt x="370624" y="2124244"/>
                </a:cubicBezTo>
                <a:cubicBezTo>
                  <a:pt x="405331" y="2111230"/>
                  <a:pt x="450884" y="2085198"/>
                  <a:pt x="498607" y="2054830"/>
                </a:cubicBezTo>
                <a:lnTo>
                  <a:pt x="623621" y="1965236"/>
                </a:lnTo>
                <a:lnTo>
                  <a:pt x="615744" y="1965892"/>
                </a:lnTo>
                <a:cubicBezTo>
                  <a:pt x="578866" y="1996260"/>
                  <a:pt x="531143" y="2028800"/>
                  <a:pt x="485591" y="2059168"/>
                </a:cubicBezTo>
                <a:cubicBezTo>
                  <a:pt x="440036" y="2089538"/>
                  <a:pt x="392314" y="2113398"/>
                  <a:pt x="357606" y="2128584"/>
                </a:cubicBezTo>
                <a:cubicBezTo>
                  <a:pt x="329408" y="2145936"/>
                  <a:pt x="299039" y="2163290"/>
                  <a:pt x="266500" y="2182812"/>
                </a:cubicBezTo>
                <a:cubicBezTo>
                  <a:pt x="249146" y="2189322"/>
                  <a:pt x="233963" y="2197998"/>
                  <a:pt x="216609" y="2204504"/>
                </a:cubicBezTo>
                <a:cubicBezTo>
                  <a:pt x="199255" y="2211014"/>
                  <a:pt x="181901" y="2217520"/>
                  <a:pt x="164548" y="2226196"/>
                </a:cubicBezTo>
                <a:cubicBezTo>
                  <a:pt x="151532" y="2237044"/>
                  <a:pt x="125502" y="2247888"/>
                  <a:pt x="101639" y="2258736"/>
                </a:cubicBezTo>
                <a:cubicBezTo>
                  <a:pt x="77780" y="2269580"/>
                  <a:pt x="56087" y="2278258"/>
                  <a:pt x="53917" y="2286934"/>
                </a:cubicBezTo>
                <a:lnTo>
                  <a:pt x="0" y="2308840"/>
                </a:lnTo>
                <a:lnTo>
                  <a:pt x="0" y="2228509"/>
                </a:lnTo>
                <a:lnTo>
                  <a:pt x="49578" y="2211010"/>
                </a:lnTo>
                <a:lnTo>
                  <a:pt x="120457" y="2183216"/>
                </a:lnTo>
                <a:lnTo>
                  <a:pt x="151532" y="2165458"/>
                </a:lnTo>
                <a:lnTo>
                  <a:pt x="179729" y="2156784"/>
                </a:lnTo>
                <a:lnTo>
                  <a:pt x="218777" y="2135090"/>
                </a:lnTo>
                <a:lnTo>
                  <a:pt x="229036" y="2127960"/>
                </a:lnTo>
                <a:lnTo>
                  <a:pt x="255655" y="2102552"/>
                </a:lnTo>
                <a:cubicBezTo>
                  <a:pt x="273009" y="2091706"/>
                  <a:pt x="294700" y="2078690"/>
                  <a:pt x="314222" y="2067846"/>
                </a:cubicBezTo>
                <a:lnTo>
                  <a:pt x="380855" y="2035182"/>
                </a:lnTo>
                <a:lnTo>
                  <a:pt x="405329" y="2020120"/>
                </a:lnTo>
                <a:cubicBezTo>
                  <a:pt x="433530" y="2002766"/>
                  <a:pt x="461729" y="1983244"/>
                  <a:pt x="489930" y="1963720"/>
                </a:cubicBezTo>
                <a:cubicBezTo>
                  <a:pt x="496436" y="1950706"/>
                  <a:pt x="511622" y="1939860"/>
                  <a:pt x="526805" y="1929014"/>
                </a:cubicBezTo>
                <a:cubicBezTo>
                  <a:pt x="541991" y="1918168"/>
                  <a:pt x="557174" y="1907322"/>
                  <a:pt x="568021" y="1902982"/>
                </a:cubicBezTo>
                <a:cubicBezTo>
                  <a:pt x="602729" y="1876952"/>
                  <a:pt x="639604" y="1850922"/>
                  <a:pt x="674311" y="1822724"/>
                </a:cubicBezTo>
                <a:cubicBezTo>
                  <a:pt x="687327" y="1792354"/>
                  <a:pt x="728543" y="1766324"/>
                  <a:pt x="750235" y="1751138"/>
                </a:cubicBezTo>
                <a:cubicBezTo>
                  <a:pt x="778434" y="1727278"/>
                  <a:pt x="806634" y="1703416"/>
                  <a:pt x="834833" y="1679556"/>
                </a:cubicBezTo>
                <a:cubicBezTo>
                  <a:pt x="925940" y="1588448"/>
                  <a:pt x="1027894" y="1477818"/>
                  <a:pt x="1090800" y="1391048"/>
                </a:cubicBezTo>
                <a:lnTo>
                  <a:pt x="1126027" y="1331164"/>
                </a:lnTo>
                <a:lnTo>
                  <a:pt x="1127678" y="1325972"/>
                </a:lnTo>
                <a:cubicBezTo>
                  <a:pt x="1145032" y="1299942"/>
                  <a:pt x="1166724" y="1269572"/>
                  <a:pt x="1184077" y="1239204"/>
                </a:cubicBezTo>
                <a:cubicBezTo>
                  <a:pt x="1190586" y="1230528"/>
                  <a:pt x="1194925" y="1221850"/>
                  <a:pt x="1201432" y="1213174"/>
                </a:cubicBezTo>
                <a:lnTo>
                  <a:pt x="1224506" y="1181170"/>
                </a:lnTo>
                <a:lnTo>
                  <a:pt x="1231801" y="1167622"/>
                </a:lnTo>
                <a:cubicBezTo>
                  <a:pt x="1251322" y="1139420"/>
                  <a:pt x="1266507" y="1111222"/>
                  <a:pt x="1277352" y="1089530"/>
                </a:cubicBezTo>
                <a:cubicBezTo>
                  <a:pt x="1312060" y="1028792"/>
                  <a:pt x="1338091" y="968054"/>
                  <a:pt x="1366291" y="905146"/>
                </a:cubicBezTo>
                <a:cubicBezTo>
                  <a:pt x="1392322" y="842240"/>
                  <a:pt x="1420520" y="779330"/>
                  <a:pt x="1453060" y="707748"/>
                </a:cubicBezTo>
                <a:cubicBezTo>
                  <a:pt x="1456314" y="688226"/>
                  <a:pt x="1469329" y="655144"/>
                  <a:pt x="1478548" y="627486"/>
                </a:cubicBezTo>
                <a:lnTo>
                  <a:pt x="1486867" y="596090"/>
                </a:lnTo>
                <a:lnTo>
                  <a:pt x="1423584" y="768994"/>
                </a:lnTo>
                <a:cubicBezTo>
                  <a:pt x="1384068" y="862422"/>
                  <a:pt x="1339582" y="953234"/>
                  <a:pt x="1290461" y="1041106"/>
                </a:cubicBezTo>
                <a:lnTo>
                  <a:pt x="1270971" y="1071920"/>
                </a:lnTo>
                <a:lnTo>
                  <a:pt x="1270846" y="1072176"/>
                </a:lnTo>
                <a:cubicBezTo>
                  <a:pt x="1262169" y="1093868"/>
                  <a:pt x="1244815" y="1122068"/>
                  <a:pt x="1225291" y="1150268"/>
                </a:cubicBezTo>
                <a:cubicBezTo>
                  <a:pt x="1205769" y="1178468"/>
                  <a:pt x="1188416" y="1208838"/>
                  <a:pt x="1179739" y="1234868"/>
                </a:cubicBezTo>
                <a:cubicBezTo>
                  <a:pt x="1164553" y="1254390"/>
                  <a:pt x="1145032" y="1276082"/>
                  <a:pt x="1127678" y="1299944"/>
                </a:cubicBezTo>
                <a:cubicBezTo>
                  <a:pt x="1110324" y="1323804"/>
                  <a:pt x="1095139" y="1349834"/>
                  <a:pt x="1084294" y="1373698"/>
                </a:cubicBezTo>
                <a:cubicBezTo>
                  <a:pt x="1021385" y="1460466"/>
                  <a:pt x="919434" y="1571094"/>
                  <a:pt x="828327" y="1662202"/>
                </a:cubicBezTo>
                <a:cubicBezTo>
                  <a:pt x="800126" y="1686064"/>
                  <a:pt x="771928" y="1709924"/>
                  <a:pt x="743726" y="1733786"/>
                </a:cubicBezTo>
                <a:lnTo>
                  <a:pt x="735610" y="1739958"/>
                </a:lnTo>
                <a:lnTo>
                  <a:pt x="732110" y="1743502"/>
                </a:lnTo>
                <a:lnTo>
                  <a:pt x="696732" y="1772340"/>
                </a:lnTo>
                <a:lnTo>
                  <a:pt x="667805" y="1805370"/>
                </a:lnTo>
                <a:cubicBezTo>
                  <a:pt x="633097" y="1833570"/>
                  <a:pt x="598390" y="1859600"/>
                  <a:pt x="561512" y="1885632"/>
                </a:cubicBezTo>
                <a:lnTo>
                  <a:pt x="544858" y="1896152"/>
                </a:lnTo>
                <a:lnTo>
                  <a:pt x="499620" y="1933030"/>
                </a:lnTo>
                <a:lnTo>
                  <a:pt x="493088" y="1937274"/>
                </a:lnTo>
                <a:lnTo>
                  <a:pt x="483421" y="1946370"/>
                </a:lnTo>
                <a:cubicBezTo>
                  <a:pt x="455222" y="1965892"/>
                  <a:pt x="427021" y="1985416"/>
                  <a:pt x="398823" y="2002768"/>
                </a:cubicBezTo>
                <a:cubicBezTo>
                  <a:pt x="370622" y="2020122"/>
                  <a:pt x="342424" y="2037476"/>
                  <a:pt x="314222" y="2054830"/>
                </a:cubicBezTo>
                <a:lnTo>
                  <a:pt x="304539" y="2059738"/>
                </a:lnTo>
                <a:lnTo>
                  <a:pt x="247258" y="2096944"/>
                </a:lnTo>
                <a:lnTo>
                  <a:pt x="229501" y="2105900"/>
                </a:lnTo>
                <a:lnTo>
                  <a:pt x="212270" y="2117736"/>
                </a:lnTo>
                <a:cubicBezTo>
                  <a:pt x="194917" y="2128584"/>
                  <a:pt x="175393" y="2139428"/>
                  <a:pt x="153701" y="2150276"/>
                </a:cubicBezTo>
                <a:lnTo>
                  <a:pt x="98977" y="2171738"/>
                </a:lnTo>
                <a:lnTo>
                  <a:pt x="0" y="2221661"/>
                </a:lnTo>
                <a:lnTo>
                  <a:pt x="0" y="0"/>
                </a:lnTo>
                <a:lnTo>
                  <a:pt x="1675309" y="0"/>
                </a:lnTo>
                <a:lnTo>
                  <a:pt x="1680828" y="17938"/>
                </a:lnTo>
                <a:lnTo>
                  <a:pt x="1687553" y="17566"/>
                </a:lnTo>
                <a:lnTo>
                  <a:pt x="1682997" y="2752"/>
                </a:lnTo>
                <a:lnTo>
                  <a:pt x="1683341" y="0"/>
                </a:lnTo>
                <a:lnTo>
                  <a:pt x="1767909" y="0"/>
                </a:lnTo>
                <a:lnTo>
                  <a:pt x="1746674" y="88480"/>
                </a:lnTo>
                <a:lnTo>
                  <a:pt x="1746676" y="88480"/>
                </a:lnTo>
                <a:lnTo>
                  <a:pt x="1767911" y="0"/>
                </a:lnTo>
                <a:lnTo>
                  <a:pt x="1777924" y="0"/>
                </a:lnTo>
                <a:lnTo>
                  <a:pt x="1775460" y="48850"/>
                </a:lnTo>
                <a:cubicBezTo>
                  <a:pt x="1775190" y="65662"/>
                  <a:pt x="1775190" y="81930"/>
                  <a:pt x="1774103" y="104708"/>
                </a:cubicBezTo>
                <a:lnTo>
                  <a:pt x="1752411" y="171456"/>
                </a:lnTo>
                <a:lnTo>
                  <a:pt x="1752411" y="179080"/>
                </a:lnTo>
                <a:lnTo>
                  <a:pt x="1778442" y="104708"/>
                </a:lnTo>
                <a:cubicBezTo>
                  <a:pt x="1780069" y="70540"/>
                  <a:pt x="1779255" y="51018"/>
                  <a:pt x="1780577" y="22344"/>
                </a:cubicBezTo>
                <a:lnTo>
                  <a:pt x="1782087" y="0"/>
                </a:lnTo>
                <a:lnTo>
                  <a:pt x="1825213" y="0"/>
                </a:lnTo>
                <a:lnTo>
                  <a:pt x="1821826" y="28786"/>
                </a:lnTo>
                <a:lnTo>
                  <a:pt x="1812578" y="34952"/>
                </a:lnTo>
                <a:lnTo>
                  <a:pt x="1813149" y="37460"/>
                </a:lnTo>
                <a:lnTo>
                  <a:pt x="1822011" y="31552"/>
                </a:lnTo>
                <a:lnTo>
                  <a:pt x="1825723" y="0"/>
                </a:lnTo>
                <a:lnTo>
                  <a:pt x="1863601" y="0"/>
                </a:lnTo>
                <a:lnTo>
                  <a:pt x="1863040" y="9262"/>
                </a:lnTo>
                <a:cubicBezTo>
                  <a:pt x="1858701" y="33124"/>
                  <a:pt x="1856533" y="59154"/>
                  <a:pt x="1852195" y="85186"/>
                </a:cubicBezTo>
                <a:cubicBezTo>
                  <a:pt x="1847857" y="111216"/>
                  <a:pt x="1845686" y="137246"/>
                  <a:pt x="1839180" y="165444"/>
                </a:cubicBezTo>
                <a:cubicBezTo>
                  <a:pt x="1834841" y="191476"/>
                  <a:pt x="1828333" y="217506"/>
                  <a:pt x="1823994" y="243536"/>
                </a:cubicBezTo>
                <a:cubicBezTo>
                  <a:pt x="1808811" y="302106"/>
                  <a:pt x="1813149" y="321628"/>
                  <a:pt x="1795795" y="408396"/>
                </a:cubicBezTo>
                <a:cubicBezTo>
                  <a:pt x="1787118" y="412736"/>
                  <a:pt x="1778442" y="417074"/>
                  <a:pt x="1769765" y="423582"/>
                </a:cubicBezTo>
                <a:cubicBezTo>
                  <a:pt x="1761088" y="453952"/>
                  <a:pt x="1748073" y="488658"/>
                  <a:pt x="1737225" y="519028"/>
                </a:cubicBezTo>
                <a:cubicBezTo>
                  <a:pt x="1722042" y="568918"/>
                  <a:pt x="1732887" y="575428"/>
                  <a:pt x="1728548" y="610134"/>
                </a:cubicBezTo>
                <a:cubicBezTo>
                  <a:pt x="1726380" y="614472"/>
                  <a:pt x="1724210" y="620980"/>
                  <a:pt x="1724210" y="623150"/>
                </a:cubicBezTo>
                <a:cubicBezTo>
                  <a:pt x="1711195" y="657858"/>
                  <a:pt x="1698179" y="692564"/>
                  <a:pt x="1687335" y="722934"/>
                </a:cubicBezTo>
                <a:cubicBezTo>
                  <a:pt x="1682997" y="727272"/>
                  <a:pt x="1680826" y="729440"/>
                  <a:pt x="1676487" y="731610"/>
                </a:cubicBezTo>
                <a:cubicBezTo>
                  <a:pt x="1661305" y="766318"/>
                  <a:pt x="1646118" y="803194"/>
                  <a:pt x="1630935" y="837900"/>
                </a:cubicBezTo>
                <a:cubicBezTo>
                  <a:pt x="1648289" y="803194"/>
                  <a:pt x="1663472" y="766318"/>
                  <a:pt x="1678658" y="731610"/>
                </a:cubicBezTo>
                <a:cubicBezTo>
                  <a:pt x="1682997" y="727272"/>
                  <a:pt x="1685164" y="727272"/>
                  <a:pt x="1689503" y="722934"/>
                </a:cubicBezTo>
                <a:cubicBezTo>
                  <a:pt x="1672149" y="816208"/>
                  <a:pt x="1643951" y="874778"/>
                  <a:pt x="1620088" y="920330"/>
                </a:cubicBezTo>
                <a:cubicBezTo>
                  <a:pt x="1607073" y="929008"/>
                  <a:pt x="1594058" y="935516"/>
                  <a:pt x="1583213" y="939854"/>
                </a:cubicBezTo>
                <a:lnTo>
                  <a:pt x="1575565" y="955152"/>
                </a:lnTo>
                <a:lnTo>
                  <a:pt x="1576706" y="957206"/>
                </a:lnTo>
                <a:cubicBezTo>
                  <a:pt x="1578874" y="952868"/>
                  <a:pt x="1581044" y="946362"/>
                  <a:pt x="1585383" y="939852"/>
                </a:cubicBezTo>
                <a:cubicBezTo>
                  <a:pt x="1596228" y="935514"/>
                  <a:pt x="1609243" y="929008"/>
                  <a:pt x="1622259" y="920330"/>
                </a:cubicBezTo>
                <a:cubicBezTo>
                  <a:pt x="1624429" y="944190"/>
                  <a:pt x="1607075" y="974560"/>
                  <a:pt x="1596228" y="994084"/>
                </a:cubicBezTo>
                <a:cubicBezTo>
                  <a:pt x="1581044" y="1024454"/>
                  <a:pt x="1563691" y="1052652"/>
                  <a:pt x="1548505" y="1080852"/>
                </a:cubicBezTo>
                <a:cubicBezTo>
                  <a:pt x="1539828" y="1096036"/>
                  <a:pt x="1533322" y="1109052"/>
                  <a:pt x="1524645" y="1124236"/>
                </a:cubicBezTo>
                <a:cubicBezTo>
                  <a:pt x="1515968" y="1139420"/>
                  <a:pt x="1507292" y="1152436"/>
                  <a:pt x="1498614" y="1167622"/>
                </a:cubicBezTo>
                <a:cubicBezTo>
                  <a:pt x="1492105" y="1176298"/>
                  <a:pt x="1487767" y="1187142"/>
                  <a:pt x="1479090" y="1200158"/>
                </a:cubicBezTo>
                <a:cubicBezTo>
                  <a:pt x="1470413" y="1221850"/>
                  <a:pt x="1461737" y="1241374"/>
                  <a:pt x="1450892" y="1263066"/>
                </a:cubicBezTo>
                <a:lnTo>
                  <a:pt x="1420523" y="1323804"/>
                </a:lnTo>
                <a:cubicBezTo>
                  <a:pt x="1405337" y="1345496"/>
                  <a:pt x="1390154" y="1369356"/>
                  <a:pt x="1372800" y="1388880"/>
                </a:cubicBezTo>
                <a:cubicBezTo>
                  <a:pt x="1357614" y="1408402"/>
                  <a:pt x="1340261" y="1430094"/>
                  <a:pt x="1325077" y="1449618"/>
                </a:cubicBezTo>
                <a:lnTo>
                  <a:pt x="1327065" y="1445524"/>
                </a:lnTo>
                <a:lnTo>
                  <a:pt x="1273014" y="1519034"/>
                </a:lnTo>
                <a:cubicBezTo>
                  <a:pt x="1259999" y="1506018"/>
                  <a:pt x="1188416" y="1607972"/>
                  <a:pt x="1155876" y="1647018"/>
                </a:cubicBezTo>
                <a:lnTo>
                  <a:pt x="1132816" y="1682500"/>
                </a:lnTo>
                <a:lnTo>
                  <a:pt x="1155876" y="1649186"/>
                </a:lnTo>
                <a:cubicBezTo>
                  <a:pt x="1188416" y="1612308"/>
                  <a:pt x="1259999" y="1510356"/>
                  <a:pt x="1273014" y="1521202"/>
                </a:cubicBezTo>
                <a:cubicBezTo>
                  <a:pt x="1266507" y="1566756"/>
                  <a:pt x="1203599" y="1625324"/>
                  <a:pt x="1184077" y="1655692"/>
                </a:cubicBezTo>
                <a:cubicBezTo>
                  <a:pt x="1166724" y="1676300"/>
                  <a:pt x="1152082" y="1691486"/>
                  <a:pt x="1138252" y="1703688"/>
                </a:cubicBezTo>
                <a:lnTo>
                  <a:pt x="1101465" y="1730730"/>
                </a:lnTo>
                <a:lnTo>
                  <a:pt x="1099477" y="1733786"/>
                </a:lnTo>
                <a:lnTo>
                  <a:pt x="1076478" y="1751480"/>
                </a:lnTo>
                <a:lnTo>
                  <a:pt x="1075617" y="1757646"/>
                </a:lnTo>
                <a:cubicBezTo>
                  <a:pt x="1043077" y="1792354"/>
                  <a:pt x="1010540" y="1829232"/>
                  <a:pt x="973663" y="1861768"/>
                </a:cubicBezTo>
                <a:cubicBezTo>
                  <a:pt x="938955" y="1896476"/>
                  <a:pt x="904248" y="1931184"/>
                  <a:pt x="865202" y="1961552"/>
                </a:cubicBezTo>
                <a:lnTo>
                  <a:pt x="860187" y="1965192"/>
                </a:lnTo>
                <a:lnTo>
                  <a:pt x="823988" y="2011444"/>
                </a:lnTo>
                <a:cubicBezTo>
                  <a:pt x="797958" y="2035306"/>
                  <a:pt x="767589" y="2054828"/>
                  <a:pt x="737220" y="2076520"/>
                </a:cubicBezTo>
                <a:lnTo>
                  <a:pt x="656124" y="2137342"/>
                </a:lnTo>
                <a:lnTo>
                  <a:pt x="655833" y="2137694"/>
                </a:lnTo>
                <a:lnTo>
                  <a:pt x="737220" y="2078690"/>
                </a:lnTo>
                <a:cubicBezTo>
                  <a:pt x="765418" y="2056998"/>
                  <a:pt x="795787" y="2035306"/>
                  <a:pt x="823988" y="2013614"/>
                </a:cubicBezTo>
                <a:cubicBezTo>
                  <a:pt x="806634" y="2043982"/>
                  <a:pt x="782772" y="2063504"/>
                  <a:pt x="752404" y="2085196"/>
                </a:cubicBezTo>
                <a:cubicBezTo>
                  <a:pt x="727459" y="2107976"/>
                  <a:pt x="709563" y="2117194"/>
                  <a:pt x="694107" y="2123158"/>
                </a:cubicBezTo>
                <a:lnTo>
                  <a:pt x="653778" y="2140190"/>
                </a:lnTo>
                <a:lnTo>
                  <a:pt x="652620" y="2141598"/>
                </a:lnTo>
                <a:cubicBezTo>
                  <a:pt x="637436" y="2152444"/>
                  <a:pt x="624421" y="2161120"/>
                  <a:pt x="609235" y="2169796"/>
                </a:cubicBezTo>
                <a:lnTo>
                  <a:pt x="592888" y="2177374"/>
                </a:lnTo>
                <a:lnTo>
                  <a:pt x="551754" y="2210742"/>
                </a:lnTo>
                <a:cubicBezTo>
                  <a:pt x="536568" y="2222402"/>
                  <a:pt x="523553" y="2231622"/>
                  <a:pt x="511622" y="2239212"/>
                </a:cubicBezTo>
                <a:cubicBezTo>
                  <a:pt x="489930" y="2256566"/>
                  <a:pt x="472576" y="2267412"/>
                  <a:pt x="450884" y="2278258"/>
                </a:cubicBezTo>
                <a:cubicBezTo>
                  <a:pt x="455222" y="2271752"/>
                  <a:pt x="444377" y="2276090"/>
                  <a:pt x="431362" y="2280428"/>
                </a:cubicBezTo>
                <a:lnTo>
                  <a:pt x="409663" y="2290072"/>
                </a:lnTo>
                <a:lnTo>
                  <a:pt x="406290" y="2292634"/>
                </a:lnTo>
                <a:lnTo>
                  <a:pt x="433530" y="2282596"/>
                </a:lnTo>
                <a:cubicBezTo>
                  <a:pt x="446545" y="2278258"/>
                  <a:pt x="455222" y="2273920"/>
                  <a:pt x="453054" y="2280428"/>
                </a:cubicBezTo>
                <a:cubicBezTo>
                  <a:pt x="437869" y="2302120"/>
                  <a:pt x="407499" y="2321642"/>
                  <a:pt x="374962" y="2338996"/>
                </a:cubicBezTo>
                <a:cubicBezTo>
                  <a:pt x="357609" y="2347672"/>
                  <a:pt x="342424" y="2356350"/>
                  <a:pt x="325069" y="2365028"/>
                </a:cubicBezTo>
                <a:cubicBezTo>
                  <a:pt x="307716" y="2373702"/>
                  <a:pt x="290362" y="2380212"/>
                  <a:pt x="275179" y="2388888"/>
                </a:cubicBezTo>
                <a:lnTo>
                  <a:pt x="239939" y="2394174"/>
                </a:lnTo>
                <a:lnTo>
                  <a:pt x="233963" y="2397566"/>
                </a:lnTo>
                <a:cubicBezTo>
                  <a:pt x="179731" y="2423596"/>
                  <a:pt x="125502" y="2445288"/>
                  <a:pt x="69102" y="2469148"/>
                </a:cubicBezTo>
                <a:lnTo>
                  <a:pt x="60697" y="2471058"/>
                </a:lnTo>
                <a:lnTo>
                  <a:pt x="10535" y="2503856"/>
                </a:lnTo>
                <a:cubicBezTo>
                  <a:pt x="23550" y="2506026"/>
                  <a:pt x="30056" y="2508194"/>
                  <a:pt x="38733" y="2512532"/>
                </a:cubicBezTo>
                <a:cubicBezTo>
                  <a:pt x="28972" y="2521209"/>
                  <a:pt x="18397" y="2528123"/>
                  <a:pt x="7822" y="2533682"/>
                </a:cubicBezTo>
                <a:close/>
              </a:path>
            </a:pathLst>
          </a:custGeom>
          <a:gradFill flip="none" rotWithShape="1">
            <a:gsLst>
              <a:gs pos="0">
                <a:srgbClr val="FDD22C">
                  <a:tint val="66000"/>
                  <a:satMod val="160000"/>
                </a:srgbClr>
              </a:gs>
              <a:gs pos="50000">
                <a:srgbClr val="FDD22C">
                  <a:tint val="44500"/>
                  <a:satMod val="160000"/>
                </a:srgbClr>
              </a:gs>
              <a:gs pos="100000">
                <a:srgbClr val="FDD22C">
                  <a:tint val="23500"/>
                  <a:satMod val="160000"/>
                </a:srgbClr>
              </a:gs>
            </a:gsLst>
            <a:lin ang="0" scaled="1"/>
            <a:tileRect/>
          </a:gradFill>
          <a:ln w="9525" cap="flat">
            <a:noFill/>
            <a:prstDash val="solid"/>
            <a:miter/>
          </a:ln>
        </p:spPr>
        <p:txBody>
          <a:bodyPr wrap="square" rtlCol="0" anchor="ctr">
            <a:noAutofit/>
          </a:bodyPr>
          <a:lstStyle/>
          <a:p>
            <a:pPr lvl="0"/>
            <a:endParaRPr lang="en-US" noProof="0"/>
          </a:p>
        </p:txBody>
      </p:sp>
      <p:sp>
        <p:nvSpPr>
          <p:cNvPr id="13" name="Title 12">
            <a:extLst>
              <a:ext uri="{FF2B5EF4-FFF2-40B4-BE49-F238E27FC236}">
                <a16:creationId xmlns:a16="http://schemas.microsoft.com/office/drawing/2014/main" id="{D99B3EB2-56FF-157D-E439-834DC781B007}"/>
              </a:ext>
            </a:extLst>
          </p:cNvPr>
          <p:cNvSpPr>
            <a:spLocks noGrp="1"/>
          </p:cNvSpPr>
          <p:nvPr>
            <p:ph type="title"/>
          </p:nvPr>
        </p:nvSpPr>
        <p:spPr>
          <a:xfrm>
            <a:off x="2791227" y="5542547"/>
            <a:ext cx="6802989" cy="432000"/>
          </a:xfrm>
        </p:spPr>
        <p:txBody>
          <a:bodyPr/>
          <a:lstStyle>
            <a:lvl1pPr algn="ctr">
              <a:defRPr sz="2800">
                <a:latin typeface="ITC Avant Garde Gothic" pitchFamily="50" charset="0"/>
              </a:defRPr>
            </a:lvl1pPr>
          </a:lstStyle>
          <a:p>
            <a:r>
              <a:rPr lang="en-US" dirty="0"/>
              <a:t>Click to edit Master title style</a:t>
            </a:r>
          </a:p>
        </p:txBody>
      </p:sp>
    </p:spTree>
    <p:extLst>
      <p:ext uri="{BB962C8B-B14F-4D97-AF65-F5344CB8AC3E}">
        <p14:creationId xmlns:p14="http://schemas.microsoft.com/office/powerpoint/2010/main" val="351855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B14AFAB-C259-7F9A-5B85-631058F5BAC4}"/>
              </a:ext>
            </a:extLst>
          </p:cNvPr>
          <p:cNvSpPr/>
          <p:nvPr userDrawn="1"/>
        </p:nvSpPr>
        <p:spPr>
          <a:xfrm rot="10321180">
            <a:off x="-81441" y="5511498"/>
            <a:ext cx="1276630" cy="1442105"/>
          </a:xfrm>
          <a:custGeom>
            <a:avLst/>
            <a:gdLst>
              <a:gd name="connsiteX0" fmla="*/ 153438 w 1276630"/>
              <a:gd name="connsiteY0" fmla="*/ 72335 h 1442105"/>
              <a:gd name="connsiteX1" fmla="*/ 139557 w 1276630"/>
              <a:gd name="connsiteY1" fmla="*/ 26526 h 1442105"/>
              <a:gd name="connsiteX2" fmla="*/ 138369 w 1276630"/>
              <a:gd name="connsiteY2" fmla="*/ 19398 h 1442105"/>
              <a:gd name="connsiteX3" fmla="*/ 145232 w 1276630"/>
              <a:gd name="connsiteY3" fmla="*/ 20360 h 1442105"/>
              <a:gd name="connsiteX4" fmla="*/ 136782 w 1276630"/>
              <a:gd name="connsiteY4" fmla="*/ 380498 h 1442105"/>
              <a:gd name="connsiteX5" fmla="*/ 115960 w 1276630"/>
              <a:gd name="connsiteY5" fmla="*/ 348570 h 1442105"/>
              <a:gd name="connsiteX6" fmla="*/ 93750 w 1276630"/>
              <a:gd name="connsiteY6" fmla="*/ 298598 h 1442105"/>
              <a:gd name="connsiteX7" fmla="*/ 92362 w 1276630"/>
              <a:gd name="connsiteY7" fmla="*/ 312479 h 1442105"/>
              <a:gd name="connsiteX8" fmla="*/ 80285 w 1276630"/>
              <a:gd name="connsiteY8" fmla="*/ 275043 h 1442105"/>
              <a:gd name="connsiteX9" fmla="*/ 71540 w 1276630"/>
              <a:gd name="connsiteY9" fmla="*/ 276388 h 1442105"/>
              <a:gd name="connsiteX10" fmla="*/ 61822 w 1276630"/>
              <a:gd name="connsiteY10" fmla="*/ 244462 h 1442105"/>
              <a:gd name="connsiteX11" fmla="*/ 28508 w 1276630"/>
              <a:gd name="connsiteY11" fmla="*/ 168115 h 1442105"/>
              <a:gd name="connsiteX12" fmla="*/ 7686 w 1276630"/>
              <a:gd name="connsiteY12" fmla="*/ 100097 h 1442105"/>
              <a:gd name="connsiteX13" fmla="*/ 6298 w 1276630"/>
              <a:gd name="connsiteY13" fmla="*/ 43183 h 1442105"/>
              <a:gd name="connsiteX14" fmla="*/ 0 w 1276630"/>
              <a:gd name="connsiteY14" fmla="*/ 0 h 1442105"/>
              <a:gd name="connsiteX15" fmla="*/ 28225 w 1276630"/>
              <a:gd name="connsiteY15" fmla="*/ 3957 h 1442105"/>
              <a:gd name="connsiteX16" fmla="*/ 32673 w 1276630"/>
              <a:gd name="connsiteY16" fmla="*/ 32079 h 1442105"/>
              <a:gd name="connsiteX17" fmla="*/ 53494 w 1276630"/>
              <a:gd name="connsiteY17" fmla="*/ 98709 h 1442105"/>
              <a:gd name="connsiteX18" fmla="*/ 86288 w 1276630"/>
              <a:gd name="connsiteY18" fmla="*/ 241988 h 1442105"/>
              <a:gd name="connsiteX19" fmla="*/ 89151 w 1276630"/>
              <a:gd name="connsiteY19" fmla="*/ 269448 h 1442105"/>
              <a:gd name="connsiteX20" fmla="*/ 95138 w 1276630"/>
              <a:gd name="connsiteY20" fmla="*/ 269448 h 1442105"/>
              <a:gd name="connsiteX21" fmla="*/ 125677 w 1276630"/>
              <a:gd name="connsiteY21" fmla="*/ 343018 h 1442105"/>
              <a:gd name="connsiteX22" fmla="*/ 136782 w 1276630"/>
              <a:gd name="connsiteY22" fmla="*/ 380498 h 1442105"/>
              <a:gd name="connsiteX23" fmla="*/ 664128 w 1276630"/>
              <a:gd name="connsiteY23" fmla="*/ 976460 h 1442105"/>
              <a:gd name="connsiteX24" fmla="*/ 664267 w 1276630"/>
              <a:gd name="connsiteY24" fmla="*/ 976001 h 1442105"/>
              <a:gd name="connsiteX25" fmla="*/ 661380 w 1276630"/>
              <a:gd name="connsiteY25" fmla="*/ 973113 h 1442105"/>
              <a:gd name="connsiteX26" fmla="*/ 578129 w 1276630"/>
              <a:gd name="connsiteY26" fmla="*/ 1066139 h 1442105"/>
              <a:gd name="connsiteX27" fmla="*/ 536560 w 1276630"/>
              <a:gd name="connsiteY27" fmla="*/ 1016256 h 1442105"/>
              <a:gd name="connsiteX28" fmla="*/ 525702 w 1276630"/>
              <a:gd name="connsiteY28" fmla="*/ 1004412 h 1442105"/>
              <a:gd name="connsiteX29" fmla="*/ 646114 w 1276630"/>
              <a:gd name="connsiteY29" fmla="*/ 1136726 h 1442105"/>
              <a:gd name="connsiteX30" fmla="*/ 639044 w 1276630"/>
              <a:gd name="connsiteY30" fmla="*/ 1131288 h 1442105"/>
              <a:gd name="connsiteX31" fmla="*/ 644314 w 1276630"/>
              <a:gd name="connsiteY31" fmla="*/ 1135809 h 1442105"/>
              <a:gd name="connsiteX32" fmla="*/ 996900 w 1276630"/>
              <a:gd name="connsiteY32" fmla="*/ 1247675 h 1442105"/>
              <a:gd name="connsiteX33" fmla="*/ 997416 w 1276630"/>
              <a:gd name="connsiteY33" fmla="*/ 1245297 h 1442105"/>
              <a:gd name="connsiteX34" fmla="*/ 992199 w 1276630"/>
              <a:gd name="connsiteY34" fmla="*/ 1241605 h 1442105"/>
              <a:gd name="connsiteX35" fmla="*/ 992212 w 1276630"/>
              <a:gd name="connsiteY35" fmla="*/ 1242000 h 1442105"/>
              <a:gd name="connsiteX36" fmla="*/ 762824 w 1276630"/>
              <a:gd name="connsiteY36" fmla="*/ 1257789 h 1442105"/>
              <a:gd name="connsiteX37" fmla="*/ 737838 w 1276630"/>
              <a:gd name="connsiteY37" fmla="*/ 1241132 h 1442105"/>
              <a:gd name="connsiteX38" fmla="*/ 714241 w 1276630"/>
              <a:gd name="connsiteY38" fmla="*/ 1223087 h 1442105"/>
              <a:gd name="connsiteX39" fmla="*/ 655939 w 1276630"/>
              <a:gd name="connsiteY39" fmla="*/ 1174502 h 1442105"/>
              <a:gd name="connsiteX40" fmla="*/ 601802 w 1276630"/>
              <a:gd name="connsiteY40" fmla="*/ 1125918 h 1442105"/>
              <a:gd name="connsiteX41" fmla="*/ 551830 w 1276630"/>
              <a:gd name="connsiteY41" fmla="*/ 1077333 h 1442105"/>
              <a:gd name="connsiteX42" fmla="*/ 528233 w 1276630"/>
              <a:gd name="connsiteY42" fmla="*/ 1053736 h 1442105"/>
              <a:gd name="connsiteX43" fmla="*/ 506022 w 1276630"/>
              <a:gd name="connsiteY43" fmla="*/ 1028750 h 1442105"/>
              <a:gd name="connsiteX44" fmla="*/ 514352 w 1276630"/>
              <a:gd name="connsiteY44" fmla="*/ 1017644 h 1442105"/>
              <a:gd name="connsiteX45" fmla="*/ 542114 w 1276630"/>
              <a:gd name="connsiteY45" fmla="*/ 1042631 h 1442105"/>
              <a:gd name="connsiteX46" fmla="*/ 572652 w 1276630"/>
              <a:gd name="connsiteY46" fmla="*/ 1066228 h 1442105"/>
              <a:gd name="connsiteX47" fmla="*/ 610131 w 1276630"/>
              <a:gd name="connsiteY47" fmla="*/ 1106485 h 1442105"/>
              <a:gd name="connsiteX48" fmla="*/ 613316 w 1276630"/>
              <a:gd name="connsiteY48" fmla="*/ 1109217 h 1442105"/>
              <a:gd name="connsiteX49" fmla="*/ 572652 w 1276630"/>
              <a:gd name="connsiteY49" fmla="*/ 1066228 h 1442105"/>
              <a:gd name="connsiteX50" fmla="*/ 543501 w 1276630"/>
              <a:gd name="connsiteY50" fmla="*/ 1042631 h 1442105"/>
              <a:gd name="connsiteX51" fmla="*/ 515739 w 1276630"/>
              <a:gd name="connsiteY51" fmla="*/ 1017645 h 1442105"/>
              <a:gd name="connsiteX52" fmla="*/ 485200 w 1276630"/>
              <a:gd name="connsiteY52" fmla="*/ 980165 h 1442105"/>
              <a:gd name="connsiteX53" fmla="*/ 456050 w 1276630"/>
              <a:gd name="connsiteY53" fmla="*/ 941297 h 1442105"/>
              <a:gd name="connsiteX54" fmla="*/ 492141 w 1276630"/>
              <a:gd name="connsiteY54" fmla="*/ 964896 h 1442105"/>
              <a:gd name="connsiteX55" fmla="*/ 493913 w 1276630"/>
              <a:gd name="connsiteY55" fmla="*/ 966983 h 1442105"/>
              <a:gd name="connsiteX56" fmla="*/ 510360 w 1276630"/>
              <a:gd name="connsiteY56" fmla="*/ 970622 h 1442105"/>
              <a:gd name="connsiteX57" fmla="*/ 547664 w 1276630"/>
              <a:gd name="connsiteY57" fmla="*/ 1005151 h 1442105"/>
              <a:gd name="connsiteX58" fmla="*/ 599026 w 1276630"/>
              <a:gd name="connsiteY58" fmla="*/ 1046795 h 1442105"/>
              <a:gd name="connsiteX59" fmla="*/ 621236 w 1276630"/>
              <a:gd name="connsiteY59" fmla="*/ 1077333 h 1442105"/>
              <a:gd name="connsiteX60" fmla="*/ 633728 w 1276630"/>
              <a:gd name="connsiteY60" fmla="*/ 1092604 h 1442105"/>
              <a:gd name="connsiteX61" fmla="*/ 686477 w 1276630"/>
              <a:gd name="connsiteY61" fmla="*/ 1137023 h 1442105"/>
              <a:gd name="connsiteX62" fmla="*/ 671208 w 1276630"/>
              <a:gd name="connsiteY62" fmla="*/ 1149515 h 1442105"/>
              <a:gd name="connsiteX63" fmla="*/ 622084 w 1276630"/>
              <a:gd name="connsiteY63" fmla="*/ 1094932 h 1442105"/>
              <a:gd name="connsiteX64" fmla="*/ 619849 w 1276630"/>
              <a:gd name="connsiteY64" fmla="*/ 1095380 h 1442105"/>
              <a:gd name="connsiteX65" fmla="*/ 666336 w 1276630"/>
              <a:gd name="connsiteY65" fmla="*/ 1147032 h 1442105"/>
              <a:gd name="connsiteX66" fmla="*/ 671208 w 1276630"/>
              <a:gd name="connsiteY66" fmla="*/ 1149515 h 1442105"/>
              <a:gd name="connsiteX67" fmla="*/ 686478 w 1276630"/>
              <a:gd name="connsiteY67" fmla="*/ 1137023 h 1442105"/>
              <a:gd name="connsiteX68" fmla="*/ 818349 w 1276630"/>
              <a:gd name="connsiteY68" fmla="*/ 1241131 h 1442105"/>
              <a:gd name="connsiteX69" fmla="*/ 791975 w 1276630"/>
              <a:gd name="connsiteY69" fmla="*/ 1249460 h 1442105"/>
              <a:gd name="connsiteX70" fmla="*/ 801691 w 1276630"/>
              <a:gd name="connsiteY70" fmla="*/ 1256402 h 1442105"/>
              <a:gd name="connsiteX71" fmla="*/ 762824 w 1276630"/>
              <a:gd name="connsiteY71" fmla="*/ 1257789 h 1442105"/>
              <a:gd name="connsiteX72" fmla="*/ 1091810 w 1276630"/>
              <a:gd name="connsiteY72" fmla="*/ 1368840 h 1442105"/>
              <a:gd name="connsiteX73" fmla="*/ 1012686 w 1276630"/>
              <a:gd name="connsiteY73" fmla="*/ 1328584 h 1442105"/>
              <a:gd name="connsiteX74" fmla="*/ 998804 w 1276630"/>
              <a:gd name="connsiteY74" fmla="*/ 1303598 h 1442105"/>
              <a:gd name="connsiteX75" fmla="*/ 1001581 w 1276630"/>
              <a:gd name="connsiteY75" fmla="*/ 1302210 h 1442105"/>
              <a:gd name="connsiteX76" fmla="*/ 1050166 w 1276630"/>
              <a:gd name="connsiteY76" fmla="*/ 1328584 h 1442105"/>
              <a:gd name="connsiteX77" fmla="*/ 1098750 w 1276630"/>
              <a:gd name="connsiteY77" fmla="*/ 1354959 h 1442105"/>
              <a:gd name="connsiteX78" fmla="*/ 1112631 w 1276630"/>
              <a:gd name="connsiteY78" fmla="*/ 1346630 h 1442105"/>
              <a:gd name="connsiteX79" fmla="*/ 1055718 w 1276630"/>
              <a:gd name="connsiteY79" fmla="*/ 1309151 h 1442105"/>
              <a:gd name="connsiteX80" fmla="*/ 1008522 w 1276630"/>
              <a:gd name="connsiteY80" fmla="*/ 1288329 h 1442105"/>
              <a:gd name="connsiteX81" fmla="*/ 943280 w 1276630"/>
              <a:gd name="connsiteY81" fmla="*/ 1250849 h 1442105"/>
              <a:gd name="connsiteX82" fmla="*/ 887755 w 1276630"/>
              <a:gd name="connsiteY82" fmla="*/ 1214758 h 1442105"/>
              <a:gd name="connsiteX83" fmla="*/ 800304 w 1276630"/>
              <a:gd name="connsiteY83" fmla="*/ 1177280 h 1442105"/>
              <a:gd name="connsiteX84" fmla="*/ 766989 w 1276630"/>
              <a:gd name="connsiteY84" fmla="*/ 1149516 h 1442105"/>
              <a:gd name="connsiteX85" fmla="*/ 773929 w 1276630"/>
              <a:gd name="connsiteY85" fmla="*/ 1146741 h 1442105"/>
              <a:gd name="connsiteX86" fmla="*/ 807244 w 1276630"/>
              <a:gd name="connsiteY86" fmla="*/ 1156457 h 1442105"/>
              <a:gd name="connsiteX87" fmla="*/ 737838 w 1276630"/>
              <a:gd name="connsiteY87" fmla="*/ 1084274 h 1442105"/>
              <a:gd name="connsiteX88" fmla="*/ 698971 w 1276630"/>
              <a:gd name="connsiteY88" fmla="*/ 1052349 h 1442105"/>
              <a:gd name="connsiteX89" fmla="*/ 662879 w 1276630"/>
              <a:gd name="connsiteY89" fmla="*/ 1020421 h 1442105"/>
              <a:gd name="connsiteX90" fmla="*/ 617072 w 1276630"/>
              <a:gd name="connsiteY90" fmla="*/ 982942 h 1442105"/>
              <a:gd name="connsiteX91" fmla="*/ 550442 w 1276630"/>
              <a:gd name="connsiteY91" fmla="*/ 909371 h 1442105"/>
              <a:gd name="connsiteX92" fmla="*/ 545871 w 1276630"/>
              <a:gd name="connsiteY92" fmla="*/ 895083 h 1442105"/>
              <a:gd name="connsiteX93" fmla="*/ 532396 w 1276630"/>
              <a:gd name="connsiteY93" fmla="*/ 881609 h 1442105"/>
              <a:gd name="connsiteX94" fmla="*/ 486589 w 1276630"/>
              <a:gd name="connsiteY94" fmla="*/ 831637 h 1442105"/>
              <a:gd name="connsiteX95" fmla="*/ 481036 w 1276630"/>
              <a:gd name="connsiteY95" fmla="*/ 806650 h 1442105"/>
              <a:gd name="connsiteX96" fmla="*/ 462990 w 1276630"/>
              <a:gd name="connsiteY96" fmla="*/ 781664 h 1442105"/>
              <a:gd name="connsiteX97" fmla="*/ 460840 w 1276630"/>
              <a:gd name="connsiteY97" fmla="*/ 778293 h 1442105"/>
              <a:gd name="connsiteX98" fmla="*/ 439391 w 1276630"/>
              <a:gd name="connsiteY98" fmla="*/ 763618 h 1442105"/>
              <a:gd name="connsiteX99" fmla="*/ 397747 w 1276630"/>
              <a:gd name="connsiteY99" fmla="*/ 703929 h 1442105"/>
              <a:gd name="connsiteX100" fmla="*/ 374150 w 1276630"/>
              <a:gd name="connsiteY100" fmla="*/ 648405 h 1442105"/>
              <a:gd name="connsiteX101" fmla="*/ 371374 w 1276630"/>
              <a:gd name="connsiteY101" fmla="*/ 648405 h 1442105"/>
              <a:gd name="connsiteX102" fmla="*/ 339448 w 1276630"/>
              <a:gd name="connsiteY102" fmla="*/ 587327 h 1442105"/>
              <a:gd name="connsiteX103" fmla="*/ 308909 w 1276630"/>
              <a:gd name="connsiteY103" fmla="*/ 526250 h 1442105"/>
              <a:gd name="connsiteX104" fmla="*/ 276982 w 1276630"/>
              <a:gd name="connsiteY104" fmla="*/ 455456 h 1442105"/>
              <a:gd name="connsiteX105" fmla="*/ 247832 w 1276630"/>
              <a:gd name="connsiteY105" fmla="*/ 383274 h 1442105"/>
              <a:gd name="connsiteX106" fmla="*/ 276982 w 1276630"/>
              <a:gd name="connsiteY106" fmla="*/ 431858 h 1442105"/>
              <a:gd name="connsiteX107" fmla="*/ 306133 w 1276630"/>
              <a:gd name="connsiteY107" fmla="*/ 492935 h 1442105"/>
              <a:gd name="connsiteX108" fmla="*/ 315849 w 1276630"/>
              <a:gd name="connsiteY108" fmla="*/ 526250 h 1442105"/>
              <a:gd name="connsiteX109" fmla="*/ 319865 w 1276630"/>
              <a:gd name="connsiteY109" fmla="*/ 532139 h 1442105"/>
              <a:gd name="connsiteX110" fmla="*/ 314923 w 1276630"/>
              <a:gd name="connsiteY110" fmla="*/ 506438 h 1442105"/>
              <a:gd name="connsiteX111" fmla="*/ 302032 w 1276630"/>
              <a:gd name="connsiteY111" fmla="*/ 483044 h 1442105"/>
              <a:gd name="connsiteX112" fmla="*/ 281049 w 1276630"/>
              <a:gd name="connsiteY112" fmla="*/ 435861 h 1442105"/>
              <a:gd name="connsiteX113" fmla="*/ 256159 w 1276630"/>
              <a:gd name="connsiteY113" fmla="*/ 394378 h 1442105"/>
              <a:gd name="connsiteX114" fmla="*/ 225621 w 1276630"/>
              <a:gd name="connsiteY114" fmla="*/ 311091 h 1442105"/>
              <a:gd name="connsiteX115" fmla="*/ 199457 w 1276630"/>
              <a:gd name="connsiteY115" fmla="*/ 225712 h 1442105"/>
              <a:gd name="connsiteX116" fmla="*/ 190866 w 1276630"/>
              <a:gd name="connsiteY116" fmla="*/ 200823 h 1442105"/>
              <a:gd name="connsiteX117" fmla="*/ 153447 w 1276630"/>
              <a:gd name="connsiteY117" fmla="*/ 51463 h 1442105"/>
              <a:gd name="connsiteX118" fmla="*/ 148776 w 1276630"/>
              <a:gd name="connsiteY118" fmla="*/ 20857 h 1442105"/>
              <a:gd name="connsiteX119" fmla="*/ 1276630 w 1276630"/>
              <a:gd name="connsiteY119" fmla="*/ 178972 h 1442105"/>
              <a:gd name="connsiteX120" fmla="*/ 1109981 w 1276630"/>
              <a:gd name="connsiteY120" fmla="*/ 1367704 h 1442105"/>
              <a:gd name="connsiteX121" fmla="*/ 940504 w 1276630"/>
              <a:gd name="connsiteY121" fmla="*/ 1352182 h 1442105"/>
              <a:gd name="connsiteX122" fmla="*/ 896084 w 1276630"/>
              <a:gd name="connsiteY122" fmla="*/ 1328584 h 1442105"/>
              <a:gd name="connsiteX123" fmla="*/ 862769 w 1276630"/>
              <a:gd name="connsiteY123" fmla="*/ 1307763 h 1442105"/>
              <a:gd name="connsiteX124" fmla="*/ 826678 w 1276630"/>
              <a:gd name="connsiteY124" fmla="*/ 1277224 h 1442105"/>
              <a:gd name="connsiteX125" fmla="*/ 921070 w 1276630"/>
              <a:gd name="connsiteY125" fmla="*/ 1329973 h 1442105"/>
              <a:gd name="connsiteX126" fmla="*/ 940504 w 1276630"/>
              <a:gd name="connsiteY126" fmla="*/ 1352182 h 1442105"/>
              <a:gd name="connsiteX127" fmla="*/ 1107777 w 1276630"/>
              <a:gd name="connsiteY127" fmla="*/ 1383427 h 1442105"/>
              <a:gd name="connsiteX128" fmla="*/ 1086257 w 1276630"/>
              <a:gd name="connsiteY128" fmla="*/ 1373003 h 1442105"/>
              <a:gd name="connsiteX129" fmla="*/ 1108467 w 1276630"/>
              <a:gd name="connsiteY129" fmla="*/ 1371616 h 1442105"/>
              <a:gd name="connsiteX130" fmla="*/ 1109366 w 1276630"/>
              <a:gd name="connsiteY130" fmla="*/ 1372093 h 1442105"/>
              <a:gd name="connsiteX131" fmla="*/ 1099551 w 1276630"/>
              <a:gd name="connsiteY131" fmla="*/ 1442105 h 1442105"/>
              <a:gd name="connsiteX132" fmla="*/ 1065435 w 1276630"/>
              <a:gd name="connsiteY132" fmla="*/ 1424363 h 1442105"/>
              <a:gd name="connsiteX133" fmla="*/ 1043224 w 1276630"/>
              <a:gd name="connsiteY133" fmla="*/ 1406319 h 1442105"/>
              <a:gd name="connsiteX134" fmla="*/ 1093739 w 1276630"/>
              <a:gd name="connsiteY134" fmla="*/ 1425535 h 1442105"/>
              <a:gd name="connsiteX135" fmla="*/ 1101418 w 1276630"/>
              <a:gd name="connsiteY135" fmla="*/ 1428786 h 14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76630" h="1442105">
                <a:moveTo>
                  <a:pt x="153438" y="72335"/>
                </a:moveTo>
                <a:cubicBezTo>
                  <a:pt x="146498" y="59841"/>
                  <a:pt x="143723" y="43183"/>
                  <a:pt x="139557" y="26526"/>
                </a:cubicBezTo>
                <a:lnTo>
                  <a:pt x="138369" y="19398"/>
                </a:lnTo>
                <a:lnTo>
                  <a:pt x="145232" y="20360"/>
                </a:lnTo>
                <a:close/>
                <a:moveTo>
                  <a:pt x="136782" y="380498"/>
                </a:moveTo>
                <a:cubicBezTo>
                  <a:pt x="131230" y="379109"/>
                  <a:pt x="124289" y="365228"/>
                  <a:pt x="115960" y="348570"/>
                </a:cubicBezTo>
                <a:cubicBezTo>
                  <a:pt x="107631" y="331913"/>
                  <a:pt x="100691" y="312479"/>
                  <a:pt x="93750" y="298598"/>
                </a:cubicBezTo>
                <a:cubicBezTo>
                  <a:pt x="86810" y="280553"/>
                  <a:pt x="99302" y="330525"/>
                  <a:pt x="92362" y="312479"/>
                </a:cubicBezTo>
                <a:lnTo>
                  <a:pt x="80285" y="275043"/>
                </a:lnTo>
                <a:lnTo>
                  <a:pt x="71540" y="276388"/>
                </a:lnTo>
                <a:cubicBezTo>
                  <a:pt x="67375" y="265283"/>
                  <a:pt x="64599" y="254178"/>
                  <a:pt x="61822" y="244462"/>
                </a:cubicBezTo>
                <a:cubicBezTo>
                  <a:pt x="46554" y="229192"/>
                  <a:pt x="35449" y="197266"/>
                  <a:pt x="28508" y="168115"/>
                </a:cubicBezTo>
                <a:cubicBezTo>
                  <a:pt x="21568" y="138965"/>
                  <a:pt x="16015" y="111203"/>
                  <a:pt x="7686" y="100097"/>
                </a:cubicBezTo>
                <a:cubicBezTo>
                  <a:pt x="745" y="75111"/>
                  <a:pt x="745" y="48736"/>
                  <a:pt x="6298" y="43183"/>
                </a:cubicBezTo>
                <a:lnTo>
                  <a:pt x="0" y="0"/>
                </a:lnTo>
                <a:lnTo>
                  <a:pt x="28225" y="3957"/>
                </a:lnTo>
                <a:lnTo>
                  <a:pt x="32673" y="32079"/>
                </a:lnTo>
                <a:cubicBezTo>
                  <a:pt x="39613" y="55677"/>
                  <a:pt x="46554" y="77888"/>
                  <a:pt x="53494" y="98709"/>
                </a:cubicBezTo>
                <a:cubicBezTo>
                  <a:pt x="56617" y="138270"/>
                  <a:pt x="77699" y="201256"/>
                  <a:pt x="86288" y="241988"/>
                </a:cubicBezTo>
                <a:lnTo>
                  <a:pt x="89151" y="269448"/>
                </a:lnTo>
                <a:lnTo>
                  <a:pt x="95138" y="269448"/>
                </a:lnTo>
                <a:cubicBezTo>
                  <a:pt x="110408" y="308316"/>
                  <a:pt x="120125" y="329136"/>
                  <a:pt x="125677" y="343018"/>
                </a:cubicBezTo>
                <a:cubicBezTo>
                  <a:pt x="132617" y="356899"/>
                  <a:pt x="135393" y="366617"/>
                  <a:pt x="136782" y="380498"/>
                </a:cubicBezTo>
                <a:close/>
                <a:moveTo>
                  <a:pt x="664128" y="976460"/>
                </a:moveTo>
                <a:lnTo>
                  <a:pt x="664267" y="976001"/>
                </a:lnTo>
                <a:lnTo>
                  <a:pt x="661380" y="973113"/>
                </a:lnTo>
                <a:close/>
                <a:moveTo>
                  <a:pt x="578129" y="1066139"/>
                </a:moveTo>
                <a:lnTo>
                  <a:pt x="536560" y="1016256"/>
                </a:lnTo>
                <a:lnTo>
                  <a:pt x="525702" y="1004412"/>
                </a:lnTo>
                <a:close/>
                <a:moveTo>
                  <a:pt x="646114" y="1136726"/>
                </a:moveTo>
                <a:lnTo>
                  <a:pt x="639044" y="1131288"/>
                </a:lnTo>
                <a:lnTo>
                  <a:pt x="644314" y="1135809"/>
                </a:lnTo>
                <a:close/>
                <a:moveTo>
                  <a:pt x="996900" y="1247675"/>
                </a:moveTo>
                <a:lnTo>
                  <a:pt x="997416" y="1245297"/>
                </a:lnTo>
                <a:lnTo>
                  <a:pt x="992199" y="1241605"/>
                </a:lnTo>
                <a:lnTo>
                  <a:pt x="992212" y="1242000"/>
                </a:lnTo>
                <a:close/>
                <a:moveTo>
                  <a:pt x="762824" y="1257789"/>
                </a:moveTo>
                <a:cubicBezTo>
                  <a:pt x="754495" y="1252237"/>
                  <a:pt x="746167" y="1246684"/>
                  <a:pt x="737838" y="1241132"/>
                </a:cubicBezTo>
                <a:cubicBezTo>
                  <a:pt x="729509" y="1235579"/>
                  <a:pt x="722569" y="1228639"/>
                  <a:pt x="714241" y="1223087"/>
                </a:cubicBezTo>
                <a:cubicBezTo>
                  <a:pt x="694807" y="1206429"/>
                  <a:pt x="673984" y="1191160"/>
                  <a:pt x="655939" y="1174502"/>
                </a:cubicBezTo>
                <a:cubicBezTo>
                  <a:pt x="637893" y="1157844"/>
                  <a:pt x="619849" y="1141187"/>
                  <a:pt x="601802" y="1125918"/>
                </a:cubicBezTo>
                <a:cubicBezTo>
                  <a:pt x="583757" y="1109260"/>
                  <a:pt x="568487" y="1092604"/>
                  <a:pt x="551830" y="1077333"/>
                </a:cubicBezTo>
                <a:cubicBezTo>
                  <a:pt x="543501" y="1069005"/>
                  <a:pt x="535173" y="1060676"/>
                  <a:pt x="528233" y="1053736"/>
                </a:cubicBezTo>
                <a:cubicBezTo>
                  <a:pt x="521291" y="1045407"/>
                  <a:pt x="512962" y="1037078"/>
                  <a:pt x="506022" y="1028750"/>
                </a:cubicBezTo>
                <a:cubicBezTo>
                  <a:pt x="507410" y="1025973"/>
                  <a:pt x="521291" y="1034303"/>
                  <a:pt x="514352" y="1017644"/>
                </a:cubicBezTo>
                <a:cubicBezTo>
                  <a:pt x="524067" y="1025973"/>
                  <a:pt x="533785" y="1034302"/>
                  <a:pt x="542114" y="1042631"/>
                </a:cubicBezTo>
                <a:cubicBezTo>
                  <a:pt x="553218" y="1050960"/>
                  <a:pt x="562935" y="1059289"/>
                  <a:pt x="572652" y="1066228"/>
                </a:cubicBezTo>
                <a:cubicBezTo>
                  <a:pt x="585145" y="1080110"/>
                  <a:pt x="597638" y="1092603"/>
                  <a:pt x="610131" y="1106485"/>
                </a:cubicBezTo>
                <a:lnTo>
                  <a:pt x="613316" y="1109217"/>
                </a:lnTo>
                <a:lnTo>
                  <a:pt x="572652" y="1066228"/>
                </a:lnTo>
                <a:cubicBezTo>
                  <a:pt x="562935" y="1057899"/>
                  <a:pt x="553218" y="1050960"/>
                  <a:pt x="543501" y="1042631"/>
                </a:cubicBezTo>
                <a:cubicBezTo>
                  <a:pt x="533785" y="1034302"/>
                  <a:pt x="525456" y="1025973"/>
                  <a:pt x="515739" y="1017645"/>
                </a:cubicBezTo>
                <a:cubicBezTo>
                  <a:pt x="506022" y="1005151"/>
                  <a:pt x="494918" y="992658"/>
                  <a:pt x="485200" y="980165"/>
                </a:cubicBezTo>
                <a:cubicBezTo>
                  <a:pt x="475484" y="967673"/>
                  <a:pt x="465766" y="953791"/>
                  <a:pt x="456050" y="941297"/>
                </a:cubicBezTo>
                <a:cubicBezTo>
                  <a:pt x="460214" y="937134"/>
                  <a:pt x="474095" y="944073"/>
                  <a:pt x="492141" y="964896"/>
                </a:cubicBezTo>
                <a:lnTo>
                  <a:pt x="493913" y="966983"/>
                </a:lnTo>
                <a:lnTo>
                  <a:pt x="510360" y="970622"/>
                </a:lnTo>
                <a:cubicBezTo>
                  <a:pt x="518862" y="976348"/>
                  <a:pt x="530314" y="987106"/>
                  <a:pt x="547664" y="1005151"/>
                </a:cubicBezTo>
                <a:cubicBezTo>
                  <a:pt x="565711" y="1020421"/>
                  <a:pt x="585145" y="1034302"/>
                  <a:pt x="599026" y="1046795"/>
                </a:cubicBezTo>
                <a:cubicBezTo>
                  <a:pt x="612907" y="1059288"/>
                  <a:pt x="621236" y="1070393"/>
                  <a:pt x="621236" y="1077333"/>
                </a:cubicBezTo>
                <a:cubicBezTo>
                  <a:pt x="625399" y="1082886"/>
                  <a:pt x="628176" y="1087051"/>
                  <a:pt x="633728" y="1092604"/>
                </a:cubicBezTo>
                <a:cubicBezTo>
                  <a:pt x="651774" y="1107872"/>
                  <a:pt x="667043" y="1121753"/>
                  <a:pt x="686477" y="1137023"/>
                </a:cubicBezTo>
                <a:cubicBezTo>
                  <a:pt x="682313" y="1142575"/>
                  <a:pt x="675372" y="1145352"/>
                  <a:pt x="671208" y="1149515"/>
                </a:cubicBezTo>
                <a:lnTo>
                  <a:pt x="622084" y="1094932"/>
                </a:lnTo>
                <a:lnTo>
                  <a:pt x="619849" y="1095380"/>
                </a:lnTo>
                <a:lnTo>
                  <a:pt x="666336" y="1147032"/>
                </a:lnTo>
                <a:lnTo>
                  <a:pt x="671208" y="1149515"/>
                </a:lnTo>
                <a:cubicBezTo>
                  <a:pt x="675373" y="1145352"/>
                  <a:pt x="680926" y="1141187"/>
                  <a:pt x="686478" y="1137023"/>
                </a:cubicBezTo>
                <a:cubicBezTo>
                  <a:pt x="728122" y="1173114"/>
                  <a:pt x="772542" y="1209205"/>
                  <a:pt x="818349" y="1241131"/>
                </a:cubicBezTo>
                <a:cubicBezTo>
                  <a:pt x="810021" y="1243908"/>
                  <a:pt x="803081" y="1246684"/>
                  <a:pt x="791975" y="1249460"/>
                </a:cubicBezTo>
                <a:cubicBezTo>
                  <a:pt x="796139" y="1252237"/>
                  <a:pt x="797528" y="1253625"/>
                  <a:pt x="801691" y="1256402"/>
                </a:cubicBezTo>
                <a:cubicBezTo>
                  <a:pt x="787810" y="1256402"/>
                  <a:pt x="776706" y="1257789"/>
                  <a:pt x="762824" y="1257789"/>
                </a:cubicBezTo>
                <a:close/>
                <a:moveTo>
                  <a:pt x="1091810" y="1368840"/>
                </a:moveTo>
                <a:cubicBezTo>
                  <a:pt x="1064047" y="1354959"/>
                  <a:pt x="1039061" y="1342465"/>
                  <a:pt x="1012686" y="1328584"/>
                </a:cubicBezTo>
                <a:cubicBezTo>
                  <a:pt x="1008522" y="1320255"/>
                  <a:pt x="1002970" y="1311926"/>
                  <a:pt x="998804" y="1303598"/>
                </a:cubicBezTo>
                <a:cubicBezTo>
                  <a:pt x="998804" y="1303598"/>
                  <a:pt x="1000194" y="1303598"/>
                  <a:pt x="1001581" y="1302210"/>
                </a:cubicBezTo>
                <a:cubicBezTo>
                  <a:pt x="1016851" y="1311926"/>
                  <a:pt x="1033509" y="1320255"/>
                  <a:pt x="1050166" y="1328584"/>
                </a:cubicBezTo>
                <a:cubicBezTo>
                  <a:pt x="1066823" y="1336913"/>
                  <a:pt x="1082092" y="1345241"/>
                  <a:pt x="1098750" y="1354959"/>
                </a:cubicBezTo>
                <a:cubicBezTo>
                  <a:pt x="1104302" y="1352182"/>
                  <a:pt x="1108467" y="1349406"/>
                  <a:pt x="1112631" y="1346630"/>
                </a:cubicBezTo>
                <a:cubicBezTo>
                  <a:pt x="1086257" y="1334137"/>
                  <a:pt x="1069599" y="1320255"/>
                  <a:pt x="1055718" y="1309151"/>
                </a:cubicBezTo>
                <a:cubicBezTo>
                  <a:pt x="1041837" y="1298045"/>
                  <a:pt x="1027956" y="1291105"/>
                  <a:pt x="1008522" y="1288329"/>
                </a:cubicBezTo>
                <a:cubicBezTo>
                  <a:pt x="969655" y="1260567"/>
                  <a:pt x="957161" y="1260567"/>
                  <a:pt x="943280" y="1250849"/>
                </a:cubicBezTo>
                <a:cubicBezTo>
                  <a:pt x="923846" y="1238357"/>
                  <a:pt x="905801" y="1227251"/>
                  <a:pt x="887755" y="1214758"/>
                </a:cubicBezTo>
                <a:cubicBezTo>
                  <a:pt x="843335" y="1189771"/>
                  <a:pt x="855829" y="1216147"/>
                  <a:pt x="800304" y="1177280"/>
                </a:cubicBezTo>
                <a:cubicBezTo>
                  <a:pt x="789199" y="1168950"/>
                  <a:pt x="779482" y="1160622"/>
                  <a:pt x="766989" y="1149516"/>
                </a:cubicBezTo>
                <a:cubicBezTo>
                  <a:pt x="769766" y="1149516"/>
                  <a:pt x="772542" y="1148128"/>
                  <a:pt x="773929" y="1146741"/>
                </a:cubicBezTo>
                <a:cubicBezTo>
                  <a:pt x="786423" y="1150904"/>
                  <a:pt x="796139" y="1153681"/>
                  <a:pt x="807244" y="1156457"/>
                </a:cubicBezTo>
                <a:cubicBezTo>
                  <a:pt x="783647" y="1130083"/>
                  <a:pt x="779482" y="1118979"/>
                  <a:pt x="737838" y="1084274"/>
                </a:cubicBezTo>
                <a:cubicBezTo>
                  <a:pt x="723956" y="1073170"/>
                  <a:pt x="711465" y="1062064"/>
                  <a:pt x="698971" y="1052349"/>
                </a:cubicBezTo>
                <a:cubicBezTo>
                  <a:pt x="686478" y="1041243"/>
                  <a:pt x="673985" y="1031526"/>
                  <a:pt x="662879" y="1020421"/>
                </a:cubicBezTo>
                <a:cubicBezTo>
                  <a:pt x="654551" y="1012092"/>
                  <a:pt x="632340" y="1003764"/>
                  <a:pt x="617072" y="982942"/>
                </a:cubicBezTo>
                <a:cubicBezTo>
                  <a:pt x="593473" y="957956"/>
                  <a:pt x="574040" y="934357"/>
                  <a:pt x="550442" y="909371"/>
                </a:cubicBezTo>
                <a:lnTo>
                  <a:pt x="545871" y="895083"/>
                </a:lnTo>
                <a:lnTo>
                  <a:pt x="532396" y="881609"/>
                </a:lnTo>
                <a:cubicBezTo>
                  <a:pt x="517128" y="866340"/>
                  <a:pt x="501857" y="849683"/>
                  <a:pt x="486589" y="831637"/>
                </a:cubicBezTo>
                <a:cubicBezTo>
                  <a:pt x="483813" y="821920"/>
                  <a:pt x="462990" y="795545"/>
                  <a:pt x="481036" y="806650"/>
                </a:cubicBezTo>
                <a:cubicBezTo>
                  <a:pt x="474095" y="798322"/>
                  <a:pt x="468542" y="788605"/>
                  <a:pt x="462990" y="781664"/>
                </a:cubicBezTo>
                <a:lnTo>
                  <a:pt x="460840" y="778293"/>
                </a:lnTo>
                <a:lnTo>
                  <a:pt x="439391" y="763618"/>
                </a:lnTo>
                <a:cubicBezTo>
                  <a:pt x="422734" y="744184"/>
                  <a:pt x="408853" y="723363"/>
                  <a:pt x="397747" y="703929"/>
                </a:cubicBezTo>
                <a:cubicBezTo>
                  <a:pt x="386643" y="683107"/>
                  <a:pt x="378314" y="663673"/>
                  <a:pt x="374150" y="648405"/>
                </a:cubicBezTo>
                <a:lnTo>
                  <a:pt x="371374" y="648405"/>
                </a:lnTo>
                <a:cubicBezTo>
                  <a:pt x="360269" y="628971"/>
                  <a:pt x="349164" y="608150"/>
                  <a:pt x="339448" y="587327"/>
                </a:cubicBezTo>
                <a:cubicBezTo>
                  <a:pt x="329730" y="566506"/>
                  <a:pt x="318625" y="547072"/>
                  <a:pt x="308909" y="526250"/>
                </a:cubicBezTo>
                <a:cubicBezTo>
                  <a:pt x="297804" y="502653"/>
                  <a:pt x="286700" y="479054"/>
                  <a:pt x="276982" y="455456"/>
                </a:cubicBezTo>
                <a:cubicBezTo>
                  <a:pt x="267266" y="431858"/>
                  <a:pt x="257548" y="406872"/>
                  <a:pt x="247832" y="383274"/>
                </a:cubicBezTo>
                <a:cubicBezTo>
                  <a:pt x="258937" y="398543"/>
                  <a:pt x="268653" y="413813"/>
                  <a:pt x="276982" y="431858"/>
                </a:cubicBezTo>
                <a:cubicBezTo>
                  <a:pt x="285310" y="449904"/>
                  <a:pt x="293640" y="469337"/>
                  <a:pt x="306133" y="492935"/>
                </a:cubicBezTo>
                <a:cubicBezTo>
                  <a:pt x="311686" y="501263"/>
                  <a:pt x="313073" y="515144"/>
                  <a:pt x="315849" y="526250"/>
                </a:cubicBezTo>
                <a:lnTo>
                  <a:pt x="319865" y="532139"/>
                </a:lnTo>
                <a:lnTo>
                  <a:pt x="314923" y="506438"/>
                </a:lnTo>
                <a:lnTo>
                  <a:pt x="302032" y="483044"/>
                </a:lnTo>
                <a:lnTo>
                  <a:pt x="281049" y="435861"/>
                </a:lnTo>
                <a:lnTo>
                  <a:pt x="256159" y="394378"/>
                </a:lnTo>
                <a:cubicBezTo>
                  <a:pt x="246443" y="366616"/>
                  <a:pt x="235338" y="338853"/>
                  <a:pt x="225621" y="311091"/>
                </a:cubicBezTo>
                <a:lnTo>
                  <a:pt x="199457" y="225712"/>
                </a:lnTo>
                <a:lnTo>
                  <a:pt x="190866" y="200823"/>
                </a:lnTo>
                <a:cubicBezTo>
                  <a:pt x="176308" y="151887"/>
                  <a:pt x="163803" y="102066"/>
                  <a:pt x="153447" y="51463"/>
                </a:cubicBezTo>
                <a:lnTo>
                  <a:pt x="148776" y="20857"/>
                </a:lnTo>
                <a:lnTo>
                  <a:pt x="1276630" y="178972"/>
                </a:lnTo>
                <a:lnTo>
                  <a:pt x="1109981" y="1367704"/>
                </a:lnTo>
                <a:close/>
                <a:moveTo>
                  <a:pt x="940504" y="1352182"/>
                </a:moveTo>
                <a:cubicBezTo>
                  <a:pt x="923846" y="1343854"/>
                  <a:pt x="908576" y="1336913"/>
                  <a:pt x="896084" y="1328584"/>
                </a:cubicBezTo>
                <a:cubicBezTo>
                  <a:pt x="883590" y="1321644"/>
                  <a:pt x="872485" y="1314703"/>
                  <a:pt x="862769" y="1307763"/>
                </a:cubicBezTo>
                <a:cubicBezTo>
                  <a:pt x="844723" y="1295269"/>
                  <a:pt x="833618" y="1285553"/>
                  <a:pt x="826678" y="1277224"/>
                </a:cubicBezTo>
                <a:cubicBezTo>
                  <a:pt x="872485" y="1296658"/>
                  <a:pt x="896084" y="1314703"/>
                  <a:pt x="921070" y="1329973"/>
                </a:cubicBezTo>
                <a:cubicBezTo>
                  <a:pt x="926622" y="1336913"/>
                  <a:pt x="944667" y="1350794"/>
                  <a:pt x="940504" y="1352182"/>
                </a:cubicBezTo>
                <a:close/>
                <a:moveTo>
                  <a:pt x="1107777" y="1383427"/>
                </a:moveTo>
                <a:lnTo>
                  <a:pt x="1086257" y="1373003"/>
                </a:lnTo>
                <a:cubicBezTo>
                  <a:pt x="1094586" y="1373004"/>
                  <a:pt x="1100138" y="1373003"/>
                  <a:pt x="1108467" y="1371616"/>
                </a:cubicBezTo>
                <a:lnTo>
                  <a:pt x="1109366" y="1372093"/>
                </a:lnTo>
                <a:close/>
                <a:moveTo>
                  <a:pt x="1099551" y="1442105"/>
                </a:moveTo>
                <a:lnTo>
                  <a:pt x="1065435" y="1424363"/>
                </a:lnTo>
                <a:cubicBezTo>
                  <a:pt x="1055717" y="1417423"/>
                  <a:pt x="1048777" y="1411871"/>
                  <a:pt x="1043224" y="1406319"/>
                </a:cubicBezTo>
                <a:cubicBezTo>
                  <a:pt x="1061617" y="1412912"/>
                  <a:pt x="1078361" y="1419332"/>
                  <a:pt x="1093739" y="1425535"/>
                </a:cubicBezTo>
                <a:lnTo>
                  <a:pt x="1101418" y="1428786"/>
                </a:lnTo>
                <a:close/>
              </a:path>
            </a:pathLst>
          </a:custGeom>
          <a:solidFill>
            <a:srgbClr val="0F7079"/>
          </a:solidFill>
          <a:ln w="9525" cap="flat">
            <a:noFill/>
            <a:prstDash val="solid"/>
            <a:miter/>
          </a:ln>
        </p:spPr>
        <p:txBody>
          <a:bodyPr wrap="square" rtlCol="0" anchor="ctr">
            <a:noAutofit/>
          </a:bodyPr>
          <a:lstStyle/>
          <a:p>
            <a:pPr lvl="0"/>
            <a:endParaRPr lang="en-US" noProof="0"/>
          </a:p>
        </p:txBody>
      </p:sp>
      <p:sp>
        <p:nvSpPr>
          <p:cNvPr id="29" name="Freeform: Shape 28">
            <a:extLst>
              <a:ext uri="{FF2B5EF4-FFF2-40B4-BE49-F238E27FC236}">
                <a16:creationId xmlns:a16="http://schemas.microsoft.com/office/drawing/2014/main" id="{F8581521-BEB1-DB3E-B9F1-ACBADBF23E53}"/>
              </a:ext>
            </a:extLst>
          </p:cNvPr>
          <p:cNvSpPr/>
          <p:nvPr userDrawn="1"/>
        </p:nvSpPr>
        <p:spPr>
          <a:xfrm rot="19570967" flipH="1">
            <a:off x="-718381" y="4233582"/>
            <a:ext cx="1687757" cy="2590961"/>
          </a:xfrm>
          <a:custGeom>
            <a:avLst/>
            <a:gdLst>
              <a:gd name="connsiteX0" fmla="*/ 1297594 w 1687757"/>
              <a:gd name="connsiteY0" fmla="*/ 2590859 h 2590961"/>
              <a:gd name="connsiteX1" fmla="*/ 1297805 w 1687757"/>
              <a:gd name="connsiteY1" fmla="*/ 2590961 h 2590961"/>
              <a:gd name="connsiteX2" fmla="*/ 1297994 w 1687757"/>
              <a:gd name="connsiteY2" fmla="*/ 2590834 h 2590961"/>
              <a:gd name="connsiteX3" fmla="*/ 1188394 w 1687757"/>
              <a:gd name="connsiteY3" fmla="*/ 2438310 h 2590961"/>
              <a:gd name="connsiteX4" fmla="*/ 1194452 w 1687757"/>
              <a:gd name="connsiteY4" fmla="*/ 2442595 h 2590961"/>
              <a:gd name="connsiteX5" fmla="*/ 1193853 w 1687757"/>
              <a:gd name="connsiteY5" fmla="*/ 2445356 h 2590961"/>
              <a:gd name="connsiteX6" fmla="*/ 1188410 w 1687757"/>
              <a:gd name="connsiteY6" fmla="*/ 2438768 h 2590961"/>
              <a:gd name="connsiteX7" fmla="*/ 996229 w 1687757"/>
              <a:gd name="connsiteY7" fmla="*/ 2479662 h 2590961"/>
              <a:gd name="connsiteX8" fmla="*/ 1038130 w 1687757"/>
              <a:gd name="connsiteY8" fmla="*/ 2515117 h 2590961"/>
              <a:gd name="connsiteX9" fmla="*/ 1076808 w 1687757"/>
              <a:gd name="connsiteY9" fmla="*/ 2539289 h 2590961"/>
              <a:gd name="connsiteX10" fmla="*/ 1128378 w 1687757"/>
              <a:gd name="connsiteY10" fmla="*/ 2566687 h 2590961"/>
              <a:gd name="connsiteX11" fmla="*/ 1105816 w 1687757"/>
              <a:gd name="connsiteY11" fmla="*/ 2540902 h 2590961"/>
              <a:gd name="connsiteX12" fmla="*/ 996229 w 1687757"/>
              <a:gd name="connsiteY12" fmla="*/ 2479662 h 2590961"/>
              <a:gd name="connsiteX13" fmla="*/ 778392 w 1687757"/>
              <a:gd name="connsiteY13" fmla="*/ 2310235 h 2590961"/>
              <a:gd name="connsiteX14" fmla="*/ 786600 w 1687757"/>
              <a:gd name="connsiteY14" fmla="*/ 2316548 h 2590961"/>
              <a:gd name="connsiteX15" fmla="*/ 784510 w 1687757"/>
              <a:gd name="connsiteY15" fmla="*/ 2315483 h 2590961"/>
              <a:gd name="connsiteX16" fmla="*/ 804323 w 1687757"/>
              <a:gd name="connsiteY16" fmla="*/ 2126597 h 2590961"/>
              <a:gd name="connsiteX17" fmla="*/ 807675 w 1687757"/>
              <a:gd name="connsiteY17" fmla="*/ 2129951 h 2590961"/>
              <a:gd name="connsiteX18" fmla="*/ 807515 w 1687757"/>
              <a:gd name="connsiteY18" fmla="*/ 2130484 h 2590961"/>
              <a:gd name="connsiteX19" fmla="*/ 646806 w 1687757"/>
              <a:gd name="connsiteY19" fmla="*/ 2162935 h 2590961"/>
              <a:gd name="connsiteX20" fmla="*/ 659411 w 1687757"/>
              <a:gd name="connsiteY20" fmla="*/ 2176685 h 2590961"/>
              <a:gd name="connsiteX21" fmla="*/ 707671 w 1687757"/>
              <a:gd name="connsiteY21" fmla="*/ 2234599 h 2590961"/>
              <a:gd name="connsiteX22" fmla="*/ 565941 w 1687757"/>
              <a:gd name="connsiteY22" fmla="*/ 2089660 h 2590961"/>
              <a:gd name="connsiteX23" fmla="*/ 599783 w 1687757"/>
              <a:gd name="connsiteY23" fmla="*/ 2134784 h 2590961"/>
              <a:gd name="connsiteX24" fmla="*/ 635238 w 1687757"/>
              <a:gd name="connsiteY24" fmla="*/ 2178298 h 2590961"/>
              <a:gd name="connsiteX25" fmla="*/ 667470 w 1687757"/>
              <a:gd name="connsiteY25" fmla="*/ 2207306 h 2590961"/>
              <a:gd name="connsiteX26" fmla="*/ 701313 w 1687757"/>
              <a:gd name="connsiteY26" fmla="*/ 2234702 h 2590961"/>
              <a:gd name="connsiteX27" fmla="*/ 748523 w 1687757"/>
              <a:gd name="connsiteY27" fmla="*/ 2284610 h 2590961"/>
              <a:gd name="connsiteX28" fmla="*/ 744825 w 1687757"/>
              <a:gd name="connsiteY28" fmla="*/ 2281438 h 2590961"/>
              <a:gd name="connsiteX29" fmla="*/ 701313 w 1687757"/>
              <a:gd name="connsiteY29" fmla="*/ 2234702 h 2590961"/>
              <a:gd name="connsiteX30" fmla="*/ 665859 w 1687757"/>
              <a:gd name="connsiteY30" fmla="*/ 2207306 h 2590961"/>
              <a:gd name="connsiteX31" fmla="*/ 633627 w 1687757"/>
              <a:gd name="connsiteY31" fmla="*/ 2178298 h 2590961"/>
              <a:gd name="connsiteX32" fmla="*/ 623958 w 1687757"/>
              <a:gd name="connsiteY32" fmla="*/ 2191190 h 2590961"/>
              <a:gd name="connsiteX33" fmla="*/ 649742 w 1687757"/>
              <a:gd name="connsiteY33" fmla="*/ 2220199 h 2590961"/>
              <a:gd name="connsiteX34" fmla="*/ 677139 w 1687757"/>
              <a:gd name="connsiteY34" fmla="*/ 2247594 h 2590961"/>
              <a:gd name="connsiteX35" fmla="*/ 735155 w 1687757"/>
              <a:gd name="connsiteY35" fmla="*/ 2304000 h 2590961"/>
              <a:gd name="connsiteX36" fmla="*/ 798007 w 1687757"/>
              <a:gd name="connsiteY36" fmla="*/ 2360405 h 2590961"/>
              <a:gd name="connsiteX37" fmla="*/ 865693 w 1687757"/>
              <a:gd name="connsiteY37" fmla="*/ 2416810 h 2590961"/>
              <a:gd name="connsiteX38" fmla="*/ 893089 w 1687757"/>
              <a:gd name="connsiteY38" fmla="*/ 2437759 h 2590961"/>
              <a:gd name="connsiteX39" fmla="*/ 922097 w 1687757"/>
              <a:gd name="connsiteY39" fmla="*/ 2457099 h 2590961"/>
              <a:gd name="connsiteX40" fmla="*/ 967221 w 1687757"/>
              <a:gd name="connsiteY40" fmla="*/ 2455488 h 2590961"/>
              <a:gd name="connsiteX41" fmla="*/ 955941 w 1687757"/>
              <a:gd name="connsiteY41" fmla="*/ 2447429 h 2590961"/>
              <a:gd name="connsiteX42" fmla="*/ 986560 w 1687757"/>
              <a:gd name="connsiteY42" fmla="*/ 2437759 h 2590961"/>
              <a:gd name="connsiteX43" fmla="*/ 833462 w 1687757"/>
              <a:gd name="connsiteY43" fmla="*/ 2316892 h 2590961"/>
              <a:gd name="connsiteX44" fmla="*/ 833438 w 1687757"/>
              <a:gd name="connsiteY44" fmla="*/ 2316912 h 2590961"/>
              <a:gd name="connsiteX45" fmla="*/ 824597 w 1687757"/>
              <a:gd name="connsiteY45" fmla="*/ 2324749 h 2590961"/>
              <a:gd name="connsiteX46" fmla="*/ 815734 w 1687757"/>
              <a:gd name="connsiteY46" fmla="*/ 2331396 h 2590961"/>
              <a:gd name="connsiteX47" fmla="*/ 810077 w 1687757"/>
              <a:gd name="connsiteY47" fmla="*/ 2328513 h 2590961"/>
              <a:gd name="connsiteX48" fmla="*/ 756107 w 1687757"/>
              <a:gd name="connsiteY48" fmla="*/ 2268545 h 2590961"/>
              <a:gd name="connsiteX49" fmla="*/ 758702 w 1687757"/>
              <a:gd name="connsiteY49" fmla="*/ 2268026 h 2590961"/>
              <a:gd name="connsiteX50" fmla="*/ 815734 w 1687757"/>
              <a:gd name="connsiteY50" fmla="*/ 2331396 h 2590961"/>
              <a:gd name="connsiteX51" fmla="*/ 833438 w 1687757"/>
              <a:gd name="connsiteY51" fmla="*/ 2316912 h 2590961"/>
              <a:gd name="connsiteX52" fmla="*/ 833460 w 1687757"/>
              <a:gd name="connsiteY52" fmla="*/ 2316892 h 2590961"/>
              <a:gd name="connsiteX53" fmla="*/ 772221 w 1687757"/>
              <a:gd name="connsiteY53" fmla="*/ 2265323 h 2590961"/>
              <a:gd name="connsiteX54" fmla="*/ 757717 w 1687757"/>
              <a:gd name="connsiteY54" fmla="*/ 2247594 h 2590961"/>
              <a:gd name="connsiteX55" fmla="*/ 731932 w 1687757"/>
              <a:gd name="connsiteY55" fmla="*/ 2212140 h 2590961"/>
              <a:gd name="connsiteX56" fmla="*/ 672303 w 1687757"/>
              <a:gd name="connsiteY56" fmla="*/ 2163793 h 2590961"/>
              <a:gd name="connsiteX57" fmla="*/ 628993 w 1687757"/>
              <a:gd name="connsiteY57" fmla="*/ 2123705 h 2590961"/>
              <a:gd name="connsiteX58" fmla="*/ 609899 w 1687757"/>
              <a:gd name="connsiteY58" fmla="*/ 2119481 h 2590961"/>
              <a:gd name="connsiteX59" fmla="*/ 607842 w 1687757"/>
              <a:gd name="connsiteY59" fmla="*/ 2117058 h 2590961"/>
              <a:gd name="connsiteX60" fmla="*/ 565941 w 1687757"/>
              <a:gd name="connsiteY60" fmla="*/ 2089660 h 2590961"/>
              <a:gd name="connsiteX61" fmla="*/ 217909 w 1687757"/>
              <a:gd name="connsiteY61" fmla="*/ 135535 h 2590961"/>
              <a:gd name="connsiteX62" fmla="*/ 195278 w 1687757"/>
              <a:gd name="connsiteY62" fmla="*/ 215405 h 2590961"/>
              <a:gd name="connsiteX63" fmla="*/ 182386 w 1687757"/>
              <a:gd name="connsiteY63" fmla="*/ 287926 h 2590961"/>
              <a:gd name="connsiteX64" fmla="*/ 175939 w 1687757"/>
              <a:gd name="connsiteY64" fmla="*/ 324992 h 2590961"/>
              <a:gd name="connsiteX65" fmla="*/ 171106 w 1687757"/>
              <a:gd name="connsiteY65" fmla="*/ 362059 h 2590961"/>
              <a:gd name="connsiteX66" fmla="*/ 187221 w 1687757"/>
              <a:gd name="connsiteY66" fmla="*/ 342720 h 2590961"/>
              <a:gd name="connsiteX67" fmla="*/ 188832 w 1687757"/>
              <a:gd name="connsiteY67" fmla="*/ 329828 h 2590961"/>
              <a:gd name="connsiteX68" fmla="*/ 200114 w 1687757"/>
              <a:gd name="connsiteY68" fmla="*/ 255695 h 2590961"/>
              <a:gd name="connsiteX69" fmla="*/ 198501 w 1687757"/>
              <a:gd name="connsiteY69" fmla="*/ 217018 h 2590961"/>
              <a:gd name="connsiteX70" fmla="*/ 222676 w 1687757"/>
              <a:gd name="connsiteY70" fmla="*/ 147719 h 2590961"/>
              <a:gd name="connsiteX71" fmla="*/ 227047 w 1687757"/>
              <a:gd name="connsiteY71" fmla="*/ 149176 h 2590961"/>
              <a:gd name="connsiteX72" fmla="*/ 127117 w 1687757"/>
              <a:gd name="connsiteY72" fmla="*/ 0 h 2590961"/>
              <a:gd name="connsiteX73" fmla="*/ 111477 w 1687757"/>
              <a:gd name="connsiteY73" fmla="*/ 55859 h 2590961"/>
              <a:gd name="connsiteX74" fmla="*/ 96974 w 1687757"/>
              <a:gd name="connsiteY74" fmla="*/ 109042 h 2590961"/>
              <a:gd name="connsiteX75" fmla="*/ 95361 w 1687757"/>
              <a:gd name="connsiteY75" fmla="*/ 150741 h 2590961"/>
              <a:gd name="connsiteX76" fmla="*/ 90524 w 1687757"/>
              <a:gd name="connsiteY76" fmla="*/ 188380 h 2590961"/>
              <a:gd name="connsiteX77" fmla="*/ 82469 w 1687757"/>
              <a:gd name="connsiteY77" fmla="*/ 204125 h 2590961"/>
              <a:gd name="connsiteX78" fmla="*/ 90527 w 1687757"/>
              <a:gd name="connsiteY78" fmla="*/ 112265 h 2590961"/>
              <a:gd name="connsiteX79" fmla="*/ 56683 w 1687757"/>
              <a:gd name="connsiteY79" fmla="*/ 179951 h 2590961"/>
              <a:gd name="connsiteX80" fmla="*/ 43790 w 1687757"/>
              <a:gd name="connsiteY80" fmla="*/ 273421 h 2590961"/>
              <a:gd name="connsiteX81" fmla="*/ 38957 w 1687757"/>
              <a:gd name="connsiteY81" fmla="*/ 300819 h 2590961"/>
              <a:gd name="connsiteX82" fmla="*/ 19618 w 1687757"/>
              <a:gd name="connsiteY82" fmla="*/ 416852 h 2590961"/>
              <a:gd name="connsiteX83" fmla="*/ 29287 w 1687757"/>
              <a:gd name="connsiteY83" fmla="*/ 458753 h 2590961"/>
              <a:gd name="connsiteX84" fmla="*/ 18006 w 1687757"/>
              <a:gd name="connsiteY84" fmla="*/ 536109 h 2590961"/>
              <a:gd name="connsiteX85" fmla="*/ 6725 w 1687757"/>
              <a:gd name="connsiteY85" fmla="*/ 835861 h 2590961"/>
              <a:gd name="connsiteX86" fmla="*/ 24452 w 1687757"/>
              <a:gd name="connsiteY86" fmla="*/ 892265 h 2590961"/>
              <a:gd name="connsiteX87" fmla="*/ 32511 w 1687757"/>
              <a:gd name="connsiteY87" fmla="*/ 969620 h 2590961"/>
              <a:gd name="connsiteX88" fmla="*/ 43791 w 1687757"/>
              <a:gd name="connsiteY88" fmla="*/ 1046976 h 2590961"/>
              <a:gd name="connsiteX89" fmla="*/ 45404 w 1687757"/>
              <a:gd name="connsiteY89" fmla="*/ 1113051 h 2590961"/>
              <a:gd name="connsiteX90" fmla="*/ 69576 w 1687757"/>
              <a:gd name="connsiteY90" fmla="*/ 1192016 h 2590961"/>
              <a:gd name="connsiteX91" fmla="*/ 108253 w 1687757"/>
              <a:gd name="connsiteY91" fmla="*/ 1280654 h 2590961"/>
              <a:gd name="connsiteX92" fmla="*/ 119536 w 1687757"/>
              <a:gd name="connsiteY92" fmla="*/ 1317719 h 2590961"/>
              <a:gd name="connsiteX93" fmla="*/ 129689 w 1687757"/>
              <a:gd name="connsiteY93" fmla="*/ 1316158 h 2590961"/>
              <a:gd name="connsiteX94" fmla="*/ 143710 w 1687757"/>
              <a:gd name="connsiteY94" fmla="*/ 1359620 h 2590961"/>
              <a:gd name="connsiteX95" fmla="*/ 145320 w 1687757"/>
              <a:gd name="connsiteY95" fmla="*/ 1343504 h 2590961"/>
              <a:gd name="connsiteX96" fmla="*/ 171106 w 1687757"/>
              <a:gd name="connsiteY96" fmla="*/ 1401521 h 2590961"/>
              <a:gd name="connsiteX97" fmla="*/ 195280 w 1687757"/>
              <a:gd name="connsiteY97" fmla="*/ 1438588 h 2590961"/>
              <a:gd name="connsiteX98" fmla="*/ 182387 w 1687757"/>
              <a:gd name="connsiteY98" fmla="*/ 1395074 h 2590961"/>
              <a:gd name="connsiteX99" fmla="*/ 146933 w 1687757"/>
              <a:gd name="connsiteY99" fmla="*/ 1309662 h 2590961"/>
              <a:gd name="connsiteX100" fmla="*/ 139981 w 1687757"/>
              <a:gd name="connsiteY100" fmla="*/ 1309662 h 2590961"/>
              <a:gd name="connsiteX101" fmla="*/ 136658 w 1687757"/>
              <a:gd name="connsiteY101" fmla="*/ 1277783 h 2590961"/>
              <a:gd name="connsiteX102" fmla="*/ 98585 w 1687757"/>
              <a:gd name="connsiteY102" fmla="*/ 1111438 h 2590961"/>
              <a:gd name="connsiteX103" fmla="*/ 74411 w 1687757"/>
              <a:gd name="connsiteY103" fmla="*/ 1034083 h 2590961"/>
              <a:gd name="connsiteX104" fmla="*/ 63129 w 1687757"/>
              <a:gd name="connsiteY104" fmla="*/ 958340 h 2590961"/>
              <a:gd name="connsiteX105" fmla="*/ 42180 w 1687757"/>
              <a:gd name="connsiteY105" fmla="*/ 866480 h 2590961"/>
              <a:gd name="connsiteX106" fmla="*/ 38957 w 1687757"/>
              <a:gd name="connsiteY106" fmla="*/ 866480 h 2590961"/>
              <a:gd name="connsiteX107" fmla="*/ 29287 w 1687757"/>
              <a:gd name="connsiteY107" fmla="*/ 769785 h 2590961"/>
              <a:gd name="connsiteX108" fmla="*/ 29288 w 1687757"/>
              <a:gd name="connsiteY108" fmla="*/ 669868 h 2590961"/>
              <a:gd name="connsiteX109" fmla="*/ 37344 w 1687757"/>
              <a:gd name="connsiteY109" fmla="*/ 592513 h 2590961"/>
              <a:gd name="connsiteX110" fmla="*/ 34121 w 1687757"/>
              <a:gd name="connsiteY110" fmla="*/ 534496 h 2590961"/>
              <a:gd name="connsiteX111" fmla="*/ 37345 w 1687757"/>
              <a:gd name="connsiteY111" fmla="*/ 445860 h 2590961"/>
              <a:gd name="connsiteX112" fmla="*/ 38957 w 1687757"/>
              <a:gd name="connsiteY112" fmla="*/ 421686 h 2590961"/>
              <a:gd name="connsiteX113" fmla="*/ 43791 w 1687757"/>
              <a:gd name="connsiteY113" fmla="*/ 381398 h 2590961"/>
              <a:gd name="connsiteX114" fmla="*/ 63129 w 1687757"/>
              <a:gd name="connsiteY114" fmla="*/ 308877 h 2590961"/>
              <a:gd name="connsiteX115" fmla="*/ 74411 w 1687757"/>
              <a:gd name="connsiteY115" fmla="*/ 244414 h 2590961"/>
              <a:gd name="connsiteX116" fmla="*/ 77601 w 1687757"/>
              <a:gd name="connsiteY116" fmla="*/ 255866 h 2590961"/>
              <a:gd name="connsiteX117" fmla="*/ 67965 w 1687757"/>
              <a:gd name="connsiteY117" fmla="*/ 304042 h 2590961"/>
              <a:gd name="connsiteX118" fmla="*/ 48626 w 1687757"/>
              <a:gd name="connsiteY118" fmla="*/ 376562 h 2590961"/>
              <a:gd name="connsiteX119" fmla="*/ 43790 w 1687757"/>
              <a:gd name="connsiteY119" fmla="*/ 416852 h 2590961"/>
              <a:gd name="connsiteX120" fmla="*/ 42180 w 1687757"/>
              <a:gd name="connsiteY120" fmla="*/ 441025 h 2590961"/>
              <a:gd name="connsiteX121" fmla="*/ 38957 w 1687757"/>
              <a:gd name="connsiteY121" fmla="*/ 529662 h 2590961"/>
              <a:gd name="connsiteX122" fmla="*/ 42180 w 1687757"/>
              <a:gd name="connsiteY122" fmla="*/ 587679 h 2590961"/>
              <a:gd name="connsiteX123" fmla="*/ 55066 w 1687757"/>
              <a:gd name="connsiteY123" fmla="*/ 603786 h 2590961"/>
              <a:gd name="connsiteX124" fmla="*/ 40568 w 1687757"/>
              <a:gd name="connsiteY124" fmla="*/ 589289 h 2590961"/>
              <a:gd name="connsiteX125" fmla="*/ 32511 w 1687757"/>
              <a:gd name="connsiteY125" fmla="*/ 666645 h 2590961"/>
              <a:gd name="connsiteX126" fmla="*/ 32511 w 1687757"/>
              <a:gd name="connsiteY126" fmla="*/ 766562 h 2590961"/>
              <a:gd name="connsiteX127" fmla="*/ 42180 w 1687757"/>
              <a:gd name="connsiteY127" fmla="*/ 863257 h 2590961"/>
              <a:gd name="connsiteX128" fmla="*/ 45403 w 1687757"/>
              <a:gd name="connsiteY128" fmla="*/ 863257 h 2590961"/>
              <a:gd name="connsiteX129" fmla="*/ 59906 w 1687757"/>
              <a:gd name="connsiteY129" fmla="*/ 813297 h 2590961"/>
              <a:gd name="connsiteX130" fmla="*/ 56683 w 1687757"/>
              <a:gd name="connsiteY130" fmla="*/ 760116 h 2590961"/>
              <a:gd name="connsiteX131" fmla="*/ 55072 w 1687757"/>
              <a:gd name="connsiteY131" fmla="*/ 706933 h 2590961"/>
              <a:gd name="connsiteX132" fmla="*/ 55073 w 1687757"/>
              <a:gd name="connsiteY132" fmla="*/ 603795 h 2590961"/>
              <a:gd name="connsiteX133" fmla="*/ 59906 w 1687757"/>
              <a:gd name="connsiteY133" fmla="*/ 553835 h 2590961"/>
              <a:gd name="connsiteX134" fmla="*/ 64742 w 1687757"/>
              <a:gd name="connsiteY134" fmla="*/ 489372 h 2590961"/>
              <a:gd name="connsiteX135" fmla="*/ 71188 w 1687757"/>
              <a:gd name="connsiteY135" fmla="*/ 424909 h 2590961"/>
              <a:gd name="connsiteX136" fmla="*/ 72195 w 1687757"/>
              <a:gd name="connsiteY136" fmla="*/ 422896 h 2590961"/>
              <a:gd name="connsiteX137" fmla="*/ 76022 w 1687757"/>
              <a:gd name="connsiteY137" fmla="*/ 445860 h 2590961"/>
              <a:gd name="connsiteX138" fmla="*/ 96973 w 1687757"/>
              <a:gd name="connsiteY138" fmla="*/ 474869 h 2590961"/>
              <a:gd name="connsiteX139" fmla="*/ 108254 w 1687757"/>
              <a:gd name="connsiteY139" fmla="*/ 490985 h 2590961"/>
              <a:gd name="connsiteX140" fmla="*/ 121146 w 1687757"/>
              <a:gd name="connsiteY140" fmla="*/ 466810 h 2590961"/>
              <a:gd name="connsiteX141" fmla="*/ 121146 w 1687757"/>
              <a:gd name="connsiteY141" fmla="*/ 474064 h 2590961"/>
              <a:gd name="connsiteX142" fmla="*/ 114700 w 1687757"/>
              <a:gd name="connsiteY142" fmla="*/ 486149 h 2590961"/>
              <a:gd name="connsiteX143" fmla="*/ 111074 w 1687757"/>
              <a:gd name="connsiteY143" fmla="*/ 545778 h 2590961"/>
              <a:gd name="connsiteX144" fmla="*/ 113742 w 1687757"/>
              <a:gd name="connsiteY144" fmla="*/ 586109 h 2590961"/>
              <a:gd name="connsiteX145" fmla="*/ 108253 w 1687757"/>
              <a:gd name="connsiteY145" fmla="*/ 603795 h 2590961"/>
              <a:gd name="connsiteX146" fmla="*/ 105031 w 1687757"/>
              <a:gd name="connsiteY146" fmla="*/ 629580 h 2590961"/>
              <a:gd name="connsiteX147" fmla="*/ 98584 w 1687757"/>
              <a:gd name="connsiteY147" fmla="*/ 702099 h 2590961"/>
              <a:gd name="connsiteX148" fmla="*/ 101807 w 1687757"/>
              <a:gd name="connsiteY148" fmla="*/ 753669 h 2590961"/>
              <a:gd name="connsiteX149" fmla="*/ 109866 w 1687757"/>
              <a:gd name="connsiteY149" fmla="*/ 793960 h 2590961"/>
              <a:gd name="connsiteX150" fmla="*/ 117923 w 1687757"/>
              <a:gd name="connsiteY150" fmla="*/ 793959 h 2590961"/>
              <a:gd name="connsiteX151" fmla="*/ 145320 w 1687757"/>
              <a:gd name="connsiteY151" fmla="*/ 822968 h 2590961"/>
              <a:gd name="connsiteX152" fmla="*/ 154990 w 1687757"/>
              <a:gd name="connsiteY152" fmla="*/ 860033 h 2590961"/>
              <a:gd name="connsiteX153" fmla="*/ 166270 w 1687757"/>
              <a:gd name="connsiteY153" fmla="*/ 898711 h 2590961"/>
              <a:gd name="connsiteX154" fmla="*/ 174329 w 1687757"/>
              <a:gd name="connsiteY154" fmla="*/ 959951 h 2590961"/>
              <a:gd name="connsiteX155" fmla="*/ 187222 w 1687757"/>
              <a:gd name="connsiteY155" fmla="*/ 959951 h 2590961"/>
              <a:gd name="connsiteX156" fmla="*/ 198501 w 1687757"/>
              <a:gd name="connsiteY156" fmla="*/ 1027637 h 2590961"/>
              <a:gd name="connsiteX157" fmla="*/ 214617 w 1687757"/>
              <a:gd name="connsiteY157" fmla="*/ 1080819 h 2590961"/>
              <a:gd name="connsiteX158" fmla="*/ 204948 w 1687757"/>
              <a:gd name="connsiteY158" fmla="*/ 1019580 h 2590961"/>
              <a:gd name="connsiteX159" fmla="*/ 196891 w 1687757"/>
              <a:gd name="connsiteY159" fmla="*/ 959951 h 2590961"/>
              <a:gd name="connsiteX160" fmla="*/ 195278 w 1687757"/>
              <a:gd name="connsiteY160" fmla="*/ 934166 h 2590961"/>
              <a:gd name="connsiteX161" fmla="*/ 195415 w 1687757"/>
              <a:gd name="connsiteY161" fmla="*/ 930706 h 2590961"/>
              <a:gd name="connsiteX162" fmla="*/ 214628 w 1687757"/>
              <a:gd name="connsiteY162" fmla="*/ 1056587 h 2590961"/>
              <a:gd name="connsiteX163" fmla="*/ 258069 w 1687757"/>
              <a:gd name="connsiteY163" fmla="*/ 1229990 h 2590961"/>
              <a:gd name="connsiteX164" fmla="*/ 268043 w 1687757"/>
              <a:gd name="connsiteY164" fmla="*/ 1258885 h 2590961"/>
              <a:gd name="connsiteX165" fmla="*/ 298419 w 1687757"/>
              <a:gd name="connsiteY165" fmla="*/ 1358008 h 2590961"/>
              <a:gd name="connsiteX166" fmla="*/ 333873 w 1687757"/>
              <a:gd name="connsiteY166" fmla="*/ 1454702 h 2590961"/>
              <a:gd name="connsiteX167" fmla="*/ 362770 w 1687757"/>
              <a:gd name="connsiteY167" fmla="*/ 1502863 h 2590961"/>
              <a:gd name="connsiteX168" fmla="*/ 387131 w 1687757"/>
              <a:gd name="connsiteY168" fmla="*/ 1557641 h 2590961"/>
              <a:gd name="connsiteX169" fmla="*/ 402096 w 1687757"/>
              <a:gd name="connsiteY169" fmla="*/ 1584802 h 2590961"/>
              <a:gd name="connsiteX170" fmla="*/ 407835 w 1687757"/>
              <a:gd name="connsiteY170" fmla="*/ 1614639 h 2590961"/>
              <a:gd name="connsiteX171" fmla="*/ 403172 w 1687757"/>
              <a:gd name="connsiteY171" fmla="*/ 1607802 h 2590961"/>
              <a:gd name="connsiteX172" fmla="*/ 391892 w 1687757"/>
              <a:gd name="connsiteY172" fmla="*/ 1569124 h 2590961"/>
              <a:gd name="connsiteX173" fmla="*/ 358047 w 1687757"/>
              <a:gd name="connsiteY173" fmla="*/ 1498215 h 2590961"/>
              <a:gd name="connsiteX174" fmla="*/ 324206 w 1687757"/>
              <a:gd name="connsiteY174" fmla="*/ 1441811 h 2590961"/>
              <a:gd name="connsiteX175" fmla="*/ 358047 w 1687757"/>
              <a:gd name="connsiteY175" fmla="*/ 1525612 h 2590961"/>
              <a:gd name="connsiteX176" fmla="*/ 395115 w 1687757"/>
              <a:gd name="connsiteY176" fmla="*/ 1607802 h 2590961"/>
              <a:gd name="connsiteX177" fmla="*/ 430569 w 1687757"/>
              <a:gd name="connsiteY177" fmla="*/ 1678711 h 2590961"/>
              <a:gd name="connsiteX178" fmla="*/ 467635 w 1687757"/>
              <a:gd name="connsiteY178" fmla="*/ 1749620 h 2590961"/>
              <a:gd name="connsiteX179" fmla="*/ 470858 w 1687757"/>
              <a:gd name="connsiteY179" fmla="*/ 1749620 h 2590961"/>
              <a:gd name="connsiteX180" fmla="*/ 498253 w 1687757"/>
              <a:gd name="connsiteY180" fmla="*/ 1814083 h 2590961"/>
              <a:gd name="connsiteX181" fmla="*/ 546600 w 1687757"/>
              <a:gd name="connsiteY181" fmla="*/ 1883379 h 2590961"/>
              <a:gd name="connsiteX182" fmla="*/ 571502 w 1687757"/>
              <a:gd name="connsiteY182" fmla="*/ 1900417 h 2590961"/>
              <a:gd name="connsiteX183" fmla="*/ 573998 w 1687757"/>
              <a:gd name="connsiteY183" fmla="*/ 1904330 h 2590961"/>
              <a:gd name="connsiteX184" fmla="*/ 594949 w 1687757"/>
              <a:gd name="connsiteY184" fmla="*/ 1933339 h 2590961"/>
              <a:gd name="connsiteX185" fmla="*/ 601396 w 1687757"/>
              <a:gd name="connsiteY185" fmla="*/ 1962347 h 2590961"/>
              <a:gd name="connsiteX186" fmla="*/ 654576 w 1687757"/>
              <a:gd name="connsiteY186" fmla="*/ 2020364 h 2590961"/>
              <a:gd name="connsiteX187" fmla="*/ 670220 w 1687757"/>
              <a:gd name="connsiteY187" fmla="*/ 2036008 h 2590961"/>
              <a:gd name="connsiteX188" fmla="*/ 675528 w 1687757"/>
              <a:gd name="connsiteY188" fmla="*/ 2052595 h 2590961"/>
              <a:gd name="connsiteX189" fmla="*/ 752883 w 1687757"/>
              <a:gd name="connsiteY189" fmla="*/ 2138009 h 2590961"/>
              <a:gd name="connsiteX190" fmla="*/ 806064 w 1687757"/>
              <a:gd name="connsiteY190" fmla="*/ 2181521 h 2590961"/>
              <a:gd name="connsiteX191" fmla="*/ 847965 w 1687757"/>
              <a:gd name="connsiteY191" fmla="*/ 2218588 h 2590961"/>
              <a:gd name="connsiteX192" fmla="*/ 893089 w 1687757"/>
              <a:gd name="connsiteY192" fmla="*/ 2255653 h 2590961"/>
              <a:gd name="connsiteX193" fmla="*/ 973667 w 1687757"/>
              <a:gd name="connsiteY193" fmla="*/ 2339455 h 2590961"/>
              <a:gd name="connsiteX194" fmla="*/ 934990 w 1687757"/>
              <a:gd name="connsiteY194" fmla="*/ 2328175 h 2590961"/>
              <a:gd name="connsiteX195" fmla="*/ 926933 w 1687757"/>
              <a:gd name="connsiteY195" fmla="*/ 2331398 h 2590961"/>
              <a:gd name="connsiteX196" fmla="*/ 965611 w 1687757"/>
              <a:gd name="connsiteY196" fmla="*/ 2363629 h 2590961"/>
              <a:gd name="connsiteX197" fmla="*/ 1067138 w 1687757"/>
              <a:gd name="connsiteY197" fmla="*/ 2407141 h 2590961"/>
              <a:gd name="connsiteX198" fmla="*/ 1131601 w 1687757"/>
              <a:gd name="connsiteY198" fmla="*/ 2449042 h 2590961"/>
              <a:gd name="connsiteX199" fmla="*/ 1207346 w 1687757"/>
              <a:gd name="connsiteY199" fmla="*/ 2492554 h 2590961"/>
              <a:gd name="connsiteX200" fmla="*/ 1262140 w 1687757"/>
              <a:gd name="connsiteY200" fmla="*/ 2516728 h 2590961"/>
              <a:gd name="connsiteX201" fmla="*/ 1328213 w 1687757"/>
              <a:gd name="connsiteY201" fmla="*/ 2560241 h 2590961"/>
              <a:gd name="connsiteX202" fmla="*/ 1312097 w 1687757"/>
              <a:gd name="connsiteY202" fmla="*/ 2569910 h 2590961"/>
              <a:gd name="connsiteX203" fmla="*/ 1255693 w 1687757"/>
              <a:gd name="connsiteY203" fmla="*/ 2539289 h 2590961"/>
              <a:gd name="connsiteX204" fmla="*/ 1199287 w 1687757"/>
              <a:gd name="connsiteY204" fmla="*/ 2508671 h 2590961"/>
              <a:gd name="connsiteX205" fmla="*/ 1196064 w 1687757"/>
              <a:gd name="connsiteY205" fmla="*/ 2510281 h 2590961"/>
              <a:gd name="connsiteX206" fmla="*/ 1212180 w 1687757"/>
              <a:gd name="connsiteY206" fmla="*/ 2539289 h 2590961"/>
              <a:gd name="connsiteX207" fmla="*/ 1304040 w 1687757"/>
              <a:gd name="connsiteY207" fmla="*/ 2586026 h 2590961"/>
              <a:gd name="connsiteX208" fmla="*/ 1305289 w 1687757"/>
              <a:gd name="connsiteY208" fmla="*/ 2585948 h 2590961"/>
              <a:gd name="connsiteX209" fmla="*/ 1687757 w 1687757"/>
              <a:gd name="connsiteY209" fmla="*/ 2329741 h 2590961"/>
              <a:gd name="connsiteX210" fmla="*/ 232111 w 1687757"/>
              <a:gd name="connsiteY210" fmla="*/ 156737 h 2590961"/>
              <a:gd name="connsiteX211" fmla="*/ 225704 w 1687757"/>
              <a:gd name="connsiteY211" fmla="*/ 182654 h 2590961"/>
              <a:gd name="connsiteX212" fmla="*/ 209783 w 1687757"/>
              <a:gd name="connsiteY212" fmla="*/ 228298 h 2590961"/>
              <a:gd name="connsiteX213" fmla="*/ 210594 w 1687757"/>
              <a:gd name="connsiteY213" fmla="*/ 247745 h 2590961"/>
              <a:gd name="connsiteX214" fmla="*/ 193889 w 1687757"/>
              <a:gd name="connsiteY214" fmla="*/ 359535 h 2590961"/>
              <a:gd name="connsiteX215" fmla="*/ 182386 w 1687757"/>
              <a:gd name="connsiteY215" fmla="*/ 373339 h 2590961"/>
              <a:gd name="connsiteX216" fmla="*/ 167882 w 1687757"/>
              <a:gd name="connsiteY216" fmla="*/ 473256 h 2590961"/>
              <a:gd name="connsiteX217" fmla="*/ 161436 w 1687757"/>
              <a:gd name="connsiteY217" fmla="*/ 540943 h 2590961"/>
              <a:gd name="connsiteX218" fmla="*/ 161989 w 1687757"/>
              <a:gd name="connsiteY218" fmla="*/ 552554 h 2590961"/>
              <a:gd name="connsiteX219" fmla="*/ 158213 w 1687757"/>
              <a:gd name="connsiteY219" fmla="*/ 587679 h 2590961"/>
              <a:gd name="connsiteX220" fmla="*/ 150155 w 1687757"/>
              <a:gd name="connsiteY220" fmla="*/ 523216 h 2590961"/>
              <a:gd name="connsiteX221" fmla="*/ 154990 w 1687757"/>
              <a:gd name="connsiteY221" fmla="*/ 461976 h 2590961"/>
              <a:gd name="connsiteX222" fmla="*/ 169493 w 1687757"/>
              <a:gd name="connsiteY222" fmla="*/ 362059 h 2590961"/>
              <a:gd name="connsiteX223" fmla="*/ 174329 w 1687757"/>
              <a:gd name="connsiteY223" fmla="*/ 324992 h 2590961"/>
              <a:gd name="connsiteX224" fmla="*/ 180775 w 1687757"/>
              <a:gd name="connsiteY224" fmla="*/ 287926 h 2590961"/>
              <a:gd name="connsiteX225" fmla="*/ 193668 w 1687757"/>
              <a:gd name="connsiteY225" fmla="*/ 215405 h 2590961"/>
              <a:gd name="connsiteX226" fmla="*/ 216776 w 1687757"/>
              <a:gd name="connsiteY226" fmla="*/ 133843 h 2590961"/>
              <a:gd name="connsiteX227" fmla="*/ 189485 w 1687757"/>
              <a:gd name="connsiteY227" fmla="*/ 93103 h 2590961"/>
              <a:gd name="connsiteX228" fmla="*/ 182388 w 1687757"/>
              <a:gd name="connsiteY228" fmla="*/ 115488 h 2590961"/>
              <a:gd name="connsiteX229" fmla="*/ 159825 w 1687757"/>
              <a:gd name="connsiteY229" fmla="*/ 212182 h 2590961"/>
              <a:gd name="connsiteX230" fmla="*/ 164211 w 1687757"/>
              <a:gd name="connsiteY230" fmla="*/ 213644 h 2590961"/>
              <a:gd name="connsiteX231" fmla="*/ 163861 w 1687757"/>
              <a:gd name="connsiteY231" fmla="*/ 215141 h 2590961"/>
              <a:gd name="connsiteX232" fmla="*/ 159824 w 1687757"/>
              <a:gd name="connsiteY232" fmla="*/ 213795 h 2590961"/>
              <a:gd name="connsiteX233" fmla="*/ 146931 w 1687757"/>
              <a:gd name="connsiteY233" fmla="*/ 302430 h 2590961"/>
              <a:gd name="connsiteX234" fmla="*/ 144754 w 1687757"/>
              <a:gd name="connsiteY234" fmla="*/ 326385 h 2590961"/>
              <a:gd name="connsiteX235" fmla="*/ 143708 w 1687757"/>
              <a:gd name="connsiteY235" fmla="*/ 331439 h 2590961"/>
              <a:gd name="connsiteX236" fmla="*/ 132428 w 1687757"/>
              <a:gd name="connsiteY236" fmla="*/ 392678 h 2590961"/>
              <a:gd name="connsiteX237" fmla="*/ 140485 w 1687757"/>
              <a:gd name="connsiteY237" fmla="*/ 304042 h 2590961"/>
              <a:gd name="connsiteX238" fmla="*/ 153378 w 1687757"/>
              <a:gd name="connsiteY238" fmla="*/ 215405 h 2590961"/>
              <a:gd name="connsiteX239" fmla="*/ 175940 w 1687757"/>
              <a:gd name="connsiteY239" fmla="*/ 118711 h 2590961"/>
              <a:gd name="connsiteX240" fmla="*/ 185803 w 1687757"/>
              <a:gd name="connsiteY240" fmla="*/ 87606 h 259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687757" h="2590961">
                <a:moveTo>
                  <a:pt x="1297594" y="2590859"/>
                </a:moveTo>
                <a:lnTo>
                  <a:pt x="1297805" y="2590961"/>
                </a:lnTo>
                <a:lnTo>
                  <a:pt x="1297994" y="2590834"/>
                </a:lnTo>
                <a:close/>
                <a:moveTo>
                  <a:pt x="1188394" y="2438310"/>
                </a:moveTo>
                <a:lnTo>
                  <a:pt x="1194452" y="2442595"/>
                </a:lnTo>
                <a:lnTo>
                  <a:pt x="1193853" y="2445356"/>
                </a:lnTo>
                <a:lnTo>
                  <a:pt x="1188410" y="2438768"/>
                </a:lnTo>
                <a:close/>
                <a:moveTo>
                  <a:pt x="996229" y="2479662"/>
                </a:moveTo>
                <a:cubicBezTo>
                  <a:pt x="1004287" y="2489332"/>
                  <a:pt x="1017179" y="2500612"/>
                  <a:pt x="1038130" y="2515117"/>
                </a:cubicBezTo>
                <a:cubicBezTo>
                  <a:pt x="1049410" y="2523174"/>
                  <a:pt x="1062303" y="2531233"/>
                  <a:pt x="1076808" y="2539289"/>
                </a:cubicBezTo>
                <a:cubicBezTo>
                  <a:pt x="1091311" y="2548959"/>
                  <a:pt x="1109039" y="2557018"/>
                  <a:pt x="1128378" y="2566687"/>
                </a:cubicBezTo>
                <a:cubicBezTo>
                  <a:pt x="1133213" y="2565075"/>
                  <a:pt x="1112262" y="2548959"/>
                  <a:pt x="1105816" y="2540902"/>
                </a:cubicBezTo>
                <a:cubicBezTo>
                  <a:pt x="1076808" y="2523173"/>
                  <a:pt x="1049411" y="2502224"/>
                  <a:pt x="996229" y="2479662"/>
                </a:cubicBezTo>
                <a:close/>
                <a:moveTo>
                  <a:pt x="778392" y="2310235"/>
                </a:moveTo>
                <a:lnTo>
                  <a:pt x="786600" y="2316548"/>
                </a:lnTo>
                <a:lnTo>
                  <a:pt x="784510" y="2315483"/>
                </a:lnTo>
                <a:close/>
                <a:moveTo>
                  <a:pt x="804323" y="2126597"/>
                </a:moveTo>
                <a:lnTo>
                  <a:pt x="807675" y="2129951"/>
                </a:lnTo>
                <a:lnTo>
                  <a:pt x="807515" y="2130484"/>
                </a:lnTo>
                <a:close/>
                <a:moveTo>
                  <a:pt x="646806" y="2162935"/>
                </a:moveTo>
                <a:lnTo>
                  <a:pt x="659411" y="2176685"/>
                </a:lnTo>
                <a:lnTo>
                  <a:pt x="707671" y="2234599"/>
                </a:lnTo>
                <a:close/>
                <a:moveTo>
                  <a:pt x="565941" y="2089660"/>
                </a:moveTo>
                <a:cubicBezTo>
                  <a:pt x="577221" y="2104166"/>
                  <a:pt x="588503" y="2120281"/>
                  <a:pt x="599783" y="2134784"/>
                </a:cubicBezTo>
                <a:cubicBezTo>
                  <a:pt x="611065" y="2149289"/>
                  <a:pt x="623958" y="2163793"/>
                  <a:pt x="635238" y="2178298"/>
                </a:cubicBezTo>
                <a:cubicBezTo>
                  <a:pt x="646520" y="2187967"/>
                  <a:pt x="656189" y="2197636"/>
                  <a:pt x="667470" y="2207306"/>
                </a:cubicBezTo>
                <a:cubicBezTo>
                  <a:pt x="678751" y="2216975"/>
                  <a:pt x="690031" y="2225032"/>
                  <a:pt x="701313" y="2234702"/>
                </a:cubicBezTo>
                <a:lnTo>
                  <a:pt x="748523" y="2284610"/>
                </a:lnTo>
                <a:lnTo>
                  <a:pt x="744825" y="2281438"/>
                </a:lnTo>
                <a:cubicBezTo>
                  <a:pt x="730321" y="2265322"/>
                  <a:pt x="715816" y="2250818"/>
                  <a:pt x="701313" y="2234702"/>
                </a:cubicBezTo>
                <a:cubicBezTo>
                  <a:pt x="690031" y="2226645"/>
                  <a:pt x="678751" y="2216975"/>
                  <a:pt x="665859" y="2207306"/>
                </a:cubicBezTo>
                <a:cubicBezTo>
                  <a:pt x="656189" y="2197636"/>
                  <a:pt x="644907" y="2187967"/>
                  <a:pt x="633627" y="2178298"/>
                </a:cubicBezTo>
                <a:cubicBezTo>
                  <a:pt x="641684" y="2197637"/>
                  <a:pt x="625568" y="2187967"/>
                  <a:pt x="623958" y="2191190"/>
                </a:cubicBezTo>
                <a:cubicBezTo>
                  <a:pt x="632014" y="2200860"/>
                  <a:pt x="641684" y="2210529"/>
                  <a:pt x="649742" y="2220199"/>
                </a:cubicBezTo>
                <a:cubicBezTo>
                  <a:pt x="657800" y="2228255"/>
                  <a:pt x="667469" y="2237925"/>
                  <a:pt x="677139" y="2247594"/>
                </a:cubicBezTo>
                <a:cubicBezTo>
                  <a:pt x="696477" y="2265323"/>
                  <a:pt x="714205" y="2284661"/>
                  <a:pt x="735155" y="2304000"/>
                </a:cubicBezTo>
                <a:cubicBezTo>
                  <a:pt x="756107" y="2321726"/>
                  <a:pt x="777056" y="2341065"/>
                  <a:pt x="798007" y="2360405"/>
                </a:cubicBezTo>
                <a:cubicBezTo>
                  <a:pt x="818957" y="2379743"/>
                  <a:pt x="843131" y="2397471"/>
                  <a:pt x="865693" y="2416810"/>
                </a:cubicBezTo>
                <a:cubicBezTo>
                  <a:pt x="875362" y="2423257"/>
                  <a:pt x="883420" y="2431314"/>
                  <a:pt x="893089" y="2437759"/>
                </a:cubicBezTo>
                <a:cubicBezTo>
                  <a:pt x="902758" y="2444205"/>
                  <a:pt x="912428" y="2450652"/>
                  <a:pt x="922097" y="2457099"/>
                </a:cubicBezTo>
                <a:cubicBezTo>
                  <a:pt x="938213" y="2457098"/>
                  <a:pt x="951106" y="2455488"/>
                  <a:pt x="967221" y="2455488"/>
                </a:cubicBezTo>
                <a:cubicBezTo>
                  <a:pt x="962388" y="2452265"/>
                  <a:pt x="960775" y="2450652"/>
                  <a:pt x="955941" y="2447429"/>
                </a:cubicBezTo>
                <a:cubicBezTo>
                  <a:pt x="968834" y="2444206"/>
                  <a:pt x="976890" y="2440983"/>
                  <a:pt x="986560" y="2437759"/>
                </a:cubicBezTo>
                <a:cubicBezTo>
                  <a:pt x="933379" y="2400694"/>
                  <a:pt x="881809" y="2358794"/>
                  <a:pt x="833462" y="2316892"/>
                </a:cubicBezTo>
                <a:lnTo>
                  <a:pt x="833438" y="2316912"/>
                </a:lnTo>
                <a:lnTo>
                  <a:pt x="824597" y="2324749"/>
                </a:lnTo>
                <a:cubicBezTo>
                  <a:pt x="821374" y="2326965"/>
                  <a:pt x="818151" y="2328979"/>
                  <a:pt x="815734" y="2331396"/>
                </a:cubicBezTo>
                <a:lnTo>
                  <a:pt x="810077" y="2328513"/>
                </a:lnTo>
                <a:lnTo>
                  <a:pt x="756107" y="2268545"/>
                </a:lnTo>
                <a:lnTo>
                  <a:pt x="758702" y="2268026"/>
                </a:lnTo>
                <a:lnTo>
                  <a:pt x="815734" y="2331396"/>
                </a:lnTo>
                <a:lnTo>
                  <a:pt x="833438" y="2316912"/>
                </a:lnTo>
                <a:lnTo>
                  <a:pt x="833460" y="2316892"/>
                </a:lnTo>
                <a:cubicBezTo>
                  <a:pt x="810898" y="2299165"/>
                  <a:pt x="793172" y="2283049"/>
                  <a:pt x="772221" y="2265323"/>
                </a:cubicBezTo>
                <a:cubicBezTo>
                  <a:pt x="765774" y="2258876"/>
                  <a:pt x="762551" y="2254040"/>
                  <a:pt x="757717" y="2247594"/>
                </a:cubicBezTo>
                <a:cubicBezTo>
                  <a:pt x="757717" y="2239537"/>
                  <a:pt x="748048" y="2226645"/>
                  <a:pt x="731932" y="2212140"/>
                </a:cubicBezTo>
                <a:cubicBezTo>
                  <a:pt x="715816" y="2197636"/>
                  <a:pt x="693255" y="2181521"/>
                  <a:pt x="672303" y="2163793"/>
                </a:cubicBezTo>
                <a:cubicBezTo>
                  <a:pt x="652158" y="2142843"/>
                  <a:pt x="638864" y="2130353"/>
                  <a:pt x="628993" y="2123705"/>
                </a:cubicBezTo>
                <a:lnTo>
                  <a:pt x="609899" y="2119481"/>
                </a:lnTo>
                <a:lnTo>
                  <a:pt x="607842" y="2117058"/>
                </a:lnTo>
                <a:cubicBezTo>
                  <a:pt x="586891" y="2092884"/>
                  <a:pt x="570775" y="2084827"/>
                  <a:pt x="565941" y="2089660"/>
                </a:cubicBezTo>
                <a:close/>
                <a:moveTo>
                  <a:pt x="217909" y="135535"/>
                </a:moveTo>
                <a:lnTo>
                  <a:pt x="195278" y="215405"/>
                </a:lnTo>
                <a:cubicBezTo>
                  <a:pt x="190445" y="239580"/>
                  <a:pt x="187221" y="263752"/>
                  <a:pt x="182386" y="287926"/>
                </a:cubicBezTo>
                <a:lnTo>
                  <a:pt x="175939" y="324992"/>
                </a:lnTo>
                <a:cubicBezTo>
                  <a:pt x="174329" y="337884"/>
                  <a:pt x="172716" y="349166"/>
                  <a:pt x="171106" y="362059"/>
                </a:cubicBezTo>
                <a:cubicBezTo>
                  <a:pt x="177552" y="355612"/>
                  <a:pt x="180775" y="349167"/>
                  <a:pt x="187221" y="342720"/>
                </a:cubicBezTo>
                <a:cubicBezTo>
                  <a:pt x="187222" y="337884"/>
                  <a:pt x="188832" y="333051"/>
                  <a:pt x="188832" y="329828"/>
                </a:cubicBezTo>
                <a:cubicBezTo>
                  <a:pt x="192055" y="304042"/>
                  <a:pt x="195278" y="281480"/>
                  <a:pt x="200114" y="255695"/>
                </a:cubicBezTo>
                <a:cubicBezTo>
                  <a:pt x="198501" y="241191"/>
                  <a:pt x="198501" y="228298"/>
                  <a:pt x="198501" y="217018"/>
                </a:cubicBezTo>
                <a:cubicBezTo>
                  <a:pt x="206560" y="192844"/>
                  <a:pt x="214617" y="168670"/>
                  <a:pt x="222676" y="147719"/>
                </a:cubicBezTo>
                <a:lnTo>
                  <a:pt x="227047" y="149176"/>
                </a:lnTo>
                <a:close/>
                <a:moveTo>
                  <a:pt x="127117" y="0"/>
                </a:moveTo>
                <a:lnTo>
                  <a:pt x="111477" y="55859"/>
                </a:lnTo>
                <a:cubicBezTo>
                  <a:pt x="106643" y="75198"/>
                  <a:pt x="101807" y="89703"/>
                  <a:pt x="96974" y="109042"/>
                </a:cubicBezTo>
                <a:cubicBezTo>
                  <a:pt x="101002" y="117906"/>
                  <a:pt x="98585" y="133617"/>
                  <a:pt x="95361" y="150741"/>
                </a:cubicBezTo>
                <a:lnTo>
                  <a:pt x="90524" y="188380"/>
                </a:lnTo>
                <a:lnTo>
                  <a:pt x="82469" y="204125"/>
                </a:lnTo>
                <a:cubicBezTo>
                  <a:pt x="79245" y="175117"/>
                  <a:pt x="98584" y="129993"/>
                  <a:pt x="90527" y="112265"/>
                </a:cubicBezTo>
                <a:cubicBezTo>
                  <a:pt x="82468" y="120324"/>
                  <a:pt x="67965" y="157389"/>
                  <a:pt x="56683" y="179951"/>
                </a:cubicBezTo>
                <a:cubicBezTo>
                  <a:pt x="50237" y="205736"/>
                  <a:pt x="47014" y="233133"/>
                  <a:pt x="43790" y="273421"/>
                </a:cubicBezTo>
                <a:cubicBezTo>
                  <a:pt x="42180" y="281481"/>
                  <a:pt x="40567" y="289537"/>
                  <a:pt x="38957" y="300819"/>
                </a:cubicBezTo>
                <a:cubicBezTo>
                  <a:pt x="19618" y="326605"/>
                  <a:pt x="22841" y="389455"/>
                  <a:pt x="19618" y="416852"/>
                </a:cubicBezTo>
                <a:cubicBezTo>
                  <a:pt x="22841" y="431356"/>
                  <a:pt x="26064" y="444248"/>
                  <a:pt x="29287" y="458753"/>
                </a:cubicBezTo>
                <a:cubicBezTo>
                  <a:pt x="21229" y="474869"/>
                  <a:pt x="19618" y="508711"/>
                  <a:pt x="18006" y="536109"/>
                </a:cubicBezTo>
                <a:cubicBezTo>
                  <a:pt x="-4556" y="598959"/>
                  <a:pt x="-2944" y="726274"/>
                  <a:pt x="6725" y="835861"/>
                </a:cubicBezTo>
                <a:cubicBezTo>
                  <a:pt x="11559" y="856810"/>
                  <a:pt x="18006" y="872926"/>
                  <a:pt x="24452" y="892265"/>
                </a:cubicBezTo>
                <a:cubicBezTo>
                  <a:pt x="27675" y="918050"/>
                  <a:pt x="29288" y="943835"/>
                  <a:pt x="32511" y="969620"/>
                </a:cubicBezTo>
                <a:cubicBezTo>
                  <a:pt x="35734" y="995405"/>
                  <a:pt x="40568" y="1021191"/>
                  <a:pt x="43791" y="1046976"/>
                </a:cubicBezTo>
                <a:cubicBezTo>
                  <a:pt x="37344" y="1053422"/>
                  <a:pt x="37345" y="1084042"/>
                  <a:pt x="45404" y="1113051"/>
                </a:cubicBezTo>
                <a:cubicBezTo>
                  <a:pt x="55073" y="1125943"/>
                  <a:pt x="61519" y="1158175"/>
                  <a:pt x="69576" y="1192016"/>
                </a:cubicBezTo>
                <a:cubicBezTo>
                  <a:pt x="77634" y="1225860"/>
                  <a:pt x="90527" y="1262925"/>
                  <a:pt x="108253" y="1280654"/>
                </a:cubicBezTo>
                <a:cubicBezTo>
                  <a:pt x="111477" y="1291934"/>
                  <a:pt x="114700" y="1304827"/>
                  <a:pt x="119536" y="1317719"/>
                </a:cubicBezTo>
                <a:lnTo>
                  <a:pt x="129689" y="1316158"/>
                </a:lnTo>
                <a:lnTo>
                  <a:pt x="143710" y="1359620"/>
                </a:lnTo>
                <a:cubicBezTo>
                  <a:pt x="151767" y="1380572"/>
                  <a:pt x="137263" y="1322555"/>
                  <a:pt x="145320" y="1343504"/>
                </a:cubicBezTo>
                <a:cubicBezTo>
                  <a:pt x="153379" y="1359620"/>
                  <a:pt x="161436" y="1382182"/>
                  <a:pt x="171106" y="1401521"/>
                </a:cubicBezTo>
                <a:cubicBezTo>
                  <a:pt x="180775" y="1420860"/>
                  <a:pt x="188834" y="1436976"/>
                  <a:pt x="195280" y="1438588"/>
                </a:cubicBezTo>
                <a:cubicBezTo>
                  <a:pt x="193668" y="1422472"/>
                  <a:pt x="190444" y="1411190"/>
                  <a:pt x="182387" y="1395074"/>
                </a:cubicBezTo>
                <a:cubicBezTo>
                  <a:pt x="175941" y="1378959"/>
                  <a:pt x="164659" y="1354786"/>
                  <a:pt x="146933" y="1309662"/>
                </a:cubicBezTo>
                <a:lnTo>
                  <a:pt x="139981" y="1309662"/>
                </a:lnTo>
                <a:lnTo>
                  <a:pt x="136658" y="1277783"/>
                </a:lnTo>
                <a:cubicBezTo>
                  <a:pt x="126686" y="1230493"/>
                  <a:pt x="102210" y="1157368"/>
                  <a:pt x="98585" y="1111438"/>
                </a:cubicBezTo>
                <a:cubicBezTo>
                  <a:pt x="90527" y="1087266"/>
                  <a:pt x="82469" y="1061481"/>
                  <a:pt x="74411" y="1034083"/>
                </a:cubicBezTo>
                <a:cubicBezTo>
                  <a:pt x="69576" y="998628"/>
                  <a:pt x="64742" y="979289"/>
                  <a:pt x="63129" y="958340"/>
                </a:cubicBezTo>
                <a:cubicBezTo>
                  <a:pt x="55073" y="926109"/>
                  <a:pt x="48626" y="897100"/>
                  <a:pt x="42180" y="866480"/>
                </a:cubicBezTo>
                <a:cubicBezTo>
                  <a:pt x="40568" y="866480"/>
                  <a:pt x="38957" y="866480"/>
                  <a:pt x="38957" y="866480"/>
                </a:cubicBezTo>
                <a:cubicBezTo>
                  <a:pt x="29287" y="831025"/>
                  <a:pt x="29287" y="800406"/>
                  <a:pt x="29287" y="769785"/>
                </a:cubicBezTo>
                <a:cubicBezTo>
                  <a:pt x="29287" y="739166"/>
                  <a:pt x="34122" y="708546"/>
                  <a:pt x="29288" y="669868"/>
                </a:cubicBezTo>
                <a:cubicBezTo>
                  <a:pt x="30898" y="644083"/>
                  <a:pt x="34121" y="619911"/>
                  <a:pt x="37344" y="592513"/>
                </a:cubicBezTo>
                <a:cubicBezTo>
                  <a:pt x="35734" y="576397"/>
                  <a:pt x="34121" y="558670"/>
                  <a:pt x="34121" y="534496"/>
                </a:cubicBezTo>
                <a:cubicBezTo>
                  <a:pt x="35734" y="510323"/>
                  <a:pt x="37345" y="481315"/>
                  <a:pt x="37345" y="445860"/>
                </a:cubicBezTo>
                <a:cubicBezTo>
                  <a:pt x="37345" y="437802"/>
                  <a:pt x="38957" y="429745"/>
                  <a:pt x="38957" y="421686"/>
                </a:cubicBezTo>
                <a:cubicBezTo>
                  <a:pt x="40568" y="408794"/>
                  <a:pt x="42180" y="394291"/>
                  <a:pt x="43791" y="381398"/>
                </a:cubicBezTo>
                <a:cubicBezTo>
                  <a:pt x="50237" y="358836"/>
                  <a:pt x="56683" y="331438"/>
                  <a:pt x="63129" y="308877"/>
                </a:cubicBezTo>
                <a:cubicBezTo>
                  <a:pt x="66352" y="284703"/>
                  <a:pt x="71188" y="265365"/>
                  <a:pt x="74411" y="244414"/>
                </a:cubicBezTo>
                <a:lnTo>
                  <a:pt x="77601" y="255866"/>
                </a:lnTo>
                <a:lnTo>
                  <a:pt x="67965" y="304042"/>
                </a:lnTo>
                <a:cubicBezTo>
                  <a:pt x="61519" y="326604"/>
                  <a:pt x="55073" y="354000"/>
                  <a:pt x="48626" y="376562"/>
                </a:cubicBezTo>
                <a:cubicBezTo>
                  <a:pt x="47014" y="389455"/>
                  <a:pt x="45403" y="403960"/>
                  <a:pt x="43790" y="416852"/>
                </a:cubicBezTo>
                <a:cubicBezTo>
                  <a:pt x="43791" y="424909"/>
                  <a:pt x="42180" y="432968"/>
                  <a:pt x="42180" y="441025"/>
                </a:cubicBezTo>
                <a:cubicBezTo>
                  <a:pt x="40567" y="476479"/>
                  <a:pt x="38957" y="505488"/>
                  <a:pt x="38957" y="529662"/>
                </a:cubicBezTo>
                <a:cubicBezTo>
                  <a:pt x="38957" y="553835"/>
                  <a:pt x="38957" y="571563"/>
                  <a:pt x="42180" y="587679"/>
                </a:cubicBezTo>
                <a:lnTo>
                  <a:pt x="55066" y="603786"/>
                </a:lnTo>
                <a:lnTo>
                  <a:pt x="40568" y="589289"/>
                </a:lnTo>
                <a:cubicBezTo>
                  <a:pt x="37345" y="615075"/>
                  <a:pt x="34121" y="639247"/>
                  <a:pt x="32511" y="666645"/>
                </a:cubicBezTo>
                <a:cubicBezTo>
                  <a:pt x="37345" y="705322"/>
                  <a:pt x="32511" y="735941"/>
                  <a:pt x="32511" y="766562"/>
                </a:cubicBezTo>
                <a:cubicBezTo>
                  <a:pt x="32511" y="797181"/>
                  <a:pt x="32511" y="827802"/>
                  <a:pt x="42180" y="863257"/>
                </a:cubicBezTo>
                <a:cubicBezTo>
                  <a:pt x="43791" y="863257"/>
                  <a:pt x="43791" y="863257"/>
                  <a:pt x="45403" y="863257"/>
                </a:cubicBezTo>
                <a:cubicBezTo>
                  <a:pt x="55073" y="874537"/>
                  <a:pt x="53460" y="814910"/>
                  <a:pt x="59906" y="813297"/>
                </a:cubicBezTo>
                <a:cubicBezTo>
                  <a:pt x="59906" y="795571"/>
                  <a:pt x="58295" y="777842"/>
                  <a:pt x="56683" y="760116"/>
                </a:cubicBezTo>
                <a:cubicBezTo>
                  <a:pt x="55072" y="742387"/>
                  <a:pt x="55073" y="724661"/>
                  <a:pt x="55072" y="706933"/>
                </a:cubicBezTo>
                <a:lnTo>
                  <a:pt x="55073" y="603795"/>
                </a:lnTo>
                <a:cubicBezTo>
                  <a:pt x="56683" y="587679"/>
                  <a:pt x="58296" y="569951"/>
                  <a:pt x="59906" y="553835"/>
                </a:cubicBezTo>
                <a:cubicBezTo>
                  <a:pt x="59906" y="532886"/>
                  <a:pt x="63130" y="510323"/>
                  <a:pt x="64742" y="489372"/>
                </a:cubicBezTo>
                <a:cubicBezTo>
                  <a:pt x="66352" y="468423"/>
                  <a:pt x="69576" y="445860"/>
                  <a:pt x="71188" y="424909"/>
                </a:cubicBezTo>
                <a:lnTo>
                  <a:pt x="72195" y="422896"/>
                </a:lnTo>
                <a:lnTo>
                  <a:pt x="76022" y="445860"/>
                </a:lnTo>
                <a:cubicBezTo>
                  <a:pt x="92138" y="378175"/>
                  <a:pt x="90527" y="465200"/>
                  <a:pt x="96973" y="474869"/>
                </a:cubicBezTo>
                <a:cubicBezTo>
                  <a:pt x="100196" y="481316"/>
                  <a:pt x="105030" y="484538"/>
                  <a:pt x="108254" y="490985"/>
                </a:cubicBezTo>
                <a:cubicBezTo>
                  <a:pt x="113089" y="482926"/>
                  <a:pt x="117923" y="476479"/>
                  <a:pt x="121146" y="466810"/>
                </a:cubicBezTo>
                <a:lnTo>
                  <a:pt x="121146" y="474064"/>
                </a:lnTo>
                <a:lnTo>
                  <a:pt x="114700" y="486149"/>
                </a:lnTo>
                <a:cubicBezTo>
                  <a:pt x="113087" y="504682"/>
                  <a:pt x="111477" y="525634"/>
                  <a:pt x="111074" y="545778"/>
                </a:cubicBezTo>
                <a:lnTo>
                  <a:pt x="113742" y="586109"/>
                </a:lnTo>
                <a:lnTo>
                  <a:pt x="108253" y="603795"/>
                </a:lnTo>
                <a:cubicBezTo>
                  <a:pt x="106643" y="611852"/>
                  <a:pt x="106643" y="619911"/>
                  <a:pt x="105031" y="629580"/>
                </a:cubicBezTo>
                <a:cubicBezTo>
                  <a:pt x="100197" y="637637"/>
                  <a:pt x="98584" y="668257"/>
                  <a:pt x="98584" y="702099"/>
                </a:cubicBezTo>
                <a:cubicBezTo>
                  <a:pt x="98584" y="719827"/>
                  <a:pt x="100197" y="737554"/>
                  <a:pt x="101807" y="753669"/>
                </a:cubicBezTo>
                <a:cubicBezTo>
                  <a:pt x="103420" y="769785"/>
                  <a:pt x="106643" y="784290"/>
                  <a:pt x="109866" y="793960"/>
                </a:cubicBezTo>
                <a:cubicBezTo>
                  <a:pt x="113089" y="793960"/>
                  <a:pt x="114700" y="793960"/>
                  <a:pt x="117923" y="793959"/>
                </a:cubicBezTo>
                <a:cubicBezTo>
                  <a:pt x="127592" y="803629"/>
                  <a:pt x="135651" y="811687"/>
                  <a:pt x="145320" y="822968"/>
                </a:cubicBezTo>
                <a:cubicBezTo>
                  <a:pt x="148543" y="834248"/>
                  <a:pt x="151767" y="847141"/>
                  <a:pt x="154990" y="860033"/>
                </a:cubicBezTo>
                <a:cubicBezTo>
                  <a:pt x="158213" y="872926"/>
                  <a:pt x="163047" y="885818"/>
                  <a:pt x="166270" y="898711"/>
                </a:cubicBezTo>
                <a:cubicBezTo>
                  <a:pt x="171106" y="926108"/>
                  <a:pt x="172716" y="942224"/>
                  <a:pt x="174329" y="959951"/>
                </a:cubicBezTo>
                <a:cubicBezTo>
                  <a:pt x="177552" y="959951"/>
                  <a:pt x="179162" y="959951"/>
                  <a:pt x="187222" y="959951"/>
                </a:cubicBezTo>
                <a:cubicBezTo>
                  <a:pt x="192055" y="984125"/>
                  <a:pt x="195278" y="1006687"/>
                  <a:pt x="198501" y="1027637"/>
                </a:cubicBezTo>
                <a:cubicBezTo>
                  <a:pt x="203337" y="1046975"/>
                  <a:pt x="206560" y="1066314"/>
                  <a:pt x="214617" y="1080819"/>
                </a:cubicBezTo>
                <a:cubicBezTo>
                  <a:pt x="211394" y="1061480"/>
                  <a:pt x="208171" y="1040529"/>
                  <a:pt x="204948" y="1019580"/>
                </a:cubicBezTo>
                <a:cubicBezTo>
                  <a:pt x="203337" y="998628"/>
                  <a:pt x="200114" y="979290"/>
                  <a:pt x="196891" y="959951"/>
                </a:cubicBezTo>
                <a:cubicBezTo>
                  <a:pt x="195278" y="948671"/>
                  <a:pt x="195278" y="942224"/>
                  <a:pt x="195278" y="934166"/>
                </a:cubicBezTo>
                <a:lnTo>
                  <a:pt x="195415" y="930706"/>
                </a:lnTo>
                <a:lnTo>
                  <a:pt x="214628" y="1056587"/>
                </a:lnTo>
                <a:cubicBezTo>
                  <a:pt x="226650" y="1115336"/>
                  <a:pt x="241169" y="1173177"/>
                  <a:pt x="258069" y="1229990"/>
                </a:cubicBezTo>
                <a:lnTo>
                  <a:pt x="268043" y="1258885"/>
                </a:lnTo>
                <a:lnTo>
                  <a:pt x="298419" y="1358008"/>
                </a:lnTo>
                <a:cubicBezTo>
                  <a:pt x="309701" y="1390239"/>
                  <a:pt x="322593" y="1422470"/>
                  <a:pt x="333873" y="1454702"/>
                </a:cubicBezTo>
                <a:lnTo>
                  <a:pt x="362770" y="1502863"/>
                </a:lnTo>
                <a:lnTo>
                  <a:pt x="387131" y="1557641"/>
                </a:lnTo>
                <a:lnTo>
                  <a:pt x="402096" y="1584802"/>
                </a:lnTo>
                <a:lnTo>
                  <a:pt x="407835" y="1614639"/>
                </a:lnTo>
                <a:lnTo>
                  <a:pt x="403172" y="1607802"/>
                </a:lnTo>
                <a:cubicBezTo>
                  <a:pt x="399949" y="1594909"/>
                  <a:pt x="398338" y="1578794"/>
                  <a:pt x="391892" y="1569124"/>
                </a:cubicBezTo>
                <a:cubicBezTo>
                  <a:pt x="377387" y="1541728"/>
                  <a:pt x="367717" y="1519167"/>
                  <a:pt x="358047" y="1498215"/>
                </a:cubicBezTo>
                <a:cubicBezTo>
                  <a:pt x="348378" y="1477265"/>
                  <a:pt x="337098" y="1459537"/>
                  <a:pt x="324206" y="1441811"/>
                </a:cubicBezTo>
                <a:cubicBezTo>
                  <a:pt x="335486" y="1469206"/>
                  <a:pt x="346768" y="1498215"/>
                  <a:pt x="358047" y="1525612"/>
                </a:cubicBezTo>
                <a:cubicBezTo>
                  <a:pt x="369329" y="1553008"/>
                  <a:pt x="382222" y="1580406"/>
                  <a:pt x="395115" y="1607802"/>
                </a:cubicBezTo>
                <a:cubicBezTo>
                  <a:pt x="406395" y="1631976"/>
                  <a:pt x="419287" y="1654538"/>
                  <a:pt x="430569" y="1678711"/>
                </a:cubicBezTo>
                <a:cubicBezTo>
                  <a:pt x="441849" y="1702885"/>
                  <a:pt x="454742" y="1727059"/>
                  <a:pt x="467635" y="1749620"/>
                </a:cubicBezTo>
                <a:lnTo>
                  <a:pt x="470858" y="1749620"/>
                </a:lnTo>
                <a:cubicBezTo>
                  <a:pt x="475691" y="1767346"/>
                  <a:pt x="485361" y="1789909"/>
                  <a:pt x="498253" y="1814083"/>
                </a:cubicBezTo>
                <a:cubicBezTo>
                  <a:pt x="511146" y="1836645"/>
                  <a:pt x="527262" y="1860818"/>
                  <a:pt x="546600" y="1883379"/>
                </a:cubicBezTo>
                <a:lnTo>
                  <a:pt x="571502" y="1900417"/>
                </a:lnTo>
                <a:lnTo>
                  <a:pt x="573998" y="1904330"/>
                </a:lnTo>
                <a:cubicBezTo>
                  <a:pt x="580444" y="1912389"/>
                  <a:pt x="586891" y="1923670"/>
                  <a:pt x="594949" y="1933339"/>
                </a:cubicBezTo>
                <a:cubicBezTo>
                  <a:pt x="573998" y="1920446"/>
                  <a:pt x="598173" y="1951067"/>
                  <a:pt x="601396" y="1962347"/>
                </a:cubicBezTo>
                <a:cubicBezTo>
                  <a:pt x="619122" y="1983299"/>
                  <a:pt x="636850" y="2002637"/>
                  <a:pt x="654576" y="2020364"/>
                </a:cubicBezTo>
                <a:lnTo>
                  <a:pt x="670220" y="2036008"/>
                </a:lnTo>
                <a:lnTo>
                  <a:pt x="675528" y="2052595"/>
                </a:lnTo>
                <a:cubicBezTo>
                  <a:pt x="702924" y="2081604"/>
                  <a:pt x="725486" y="2109001"/>
                  <a:pt x="752883" y="2138009"/>
                </a:cubicBezTo>
                <a:cubicBezTo>
                  <a:pt x="770610" y="2162182"/>
                  <a:pt x="796395" y="2171851"/>
                  <a:pt x="806064" y="2181521"/>
                </a:cubicBezTo>
                <a:cubicBezTo>
                  <a:pt x="818957" y="2194413"/>
                  <a:pt x="833462" y="2205695"/>
                  <a:pt x="847965" y="2218588"/>
                </a:cubicBezTo>
                <a:cubicBezTo>
                  <a:pt x="862470" y="2229868"/>
                  <a:pt x="876973" y="2242760"/>
                  <a:pt x="893089" y="2255653"/>
                </a:cubicBezTo>
                <a:cubicBezTo>
                  <a:pt x="941436" y="2295943"/>
                  <a:pt x="946272" y="2308836"/>
                  <a:pt x="973667" y="2339455"/>
                </a:cubicBezTo>
                <a:cubicBezTo>
                  <a:pt x="960775" y="2336231"/>
                  <a:pt x="949495" y="2333009"/>
                  <a:pt x="934990" y="2328175"/>
                </a:cubicBezTo>
                <a:cubicBezTo>
                  <a:pt x="933379" y="2329785"/>
                  <a:pt x="930156" y="2331398"/>
                  <a:pt x="926933" y="2331398"/>
                </a:cubicBezTo>
                <a:cubicBezTo>
                  <a:pt x="941436" y="2344290"/>
                  <a:pt x="952718" y="2353960"/>
                  <a:pt x="965611" y="2363629"/>
                </a:cubicBezTo>
                <a:cubicBezTo>
                  <a:pt x="1030073" y="2408753"/>
                  <a:pt x="1015568" y="2378132"/>
                  <a:pt x="1067138" y="2407141"/>
                </a:cubicBezTo>
                <a:cubicBezTo>
                  <a:pt x="1088090" y="2421646"/>
                  <a:pt x="1109039" y="2434538"/>
                  <a:pt x="1131601" y="2449042"/>
                </a:cubicBezTo>
                <a:cubicBezTo>
                  <a:pt x="1147717" y="2460323"/>
                  <a:pt x="1162222" y="2460324"/>
                  <a:pt x="1207346" y="2492554"/>
                </a:cubicBezTo>
                <a:cubicBezTo>
                  <a:pt x="1229908" y="2495778"/>
                  <a:pt x="1246024" y="2503835"/>
                  <a:pt x="1262140" y="2516728"/>
                </a:cubicBezTo>
                <a:cubicBezTo>
                  <a:pt x="1278255" y="2529620"/>
                  <a:pt x="1297594" y="2545736"/>
                  <a:pt x="1328213" y="2560241"/>
                </a:cubicBezTo>
                <a:cubicBezTo>
                  <a:pt x="1323379" y="2563464"/>
                  <a:pt x="1318543" y="2566687"/>
                  <a:pt x="1312097" y="2569910"/>
                </a:cubicBezTo>
                <a:cubicBezTo>
                  <a:pt x="1292759" y="2558628"/>
                  <a:pt x="1275032" y="2548959"/>
                  <a:pt x="1255693" y="2539289"/>
                </a:cubicBezTo>
                <a:cubicBezTo>
                  <a:pt x="1236355" y="2529620"/>
                  <a:pt x="1217015" y="2519950"/>
                  <a:pt x="1199287" y="2508671"/>
                </a:cubicBezTo>
                <a:cubicBezTo>
                  <a:pt x="1197676" y="2510281"/>
                  <a:pt x="1196064" y="2510281"/>
                  <a:pt x="1196064" y="2510281"/>
                </a:cubicBezTo>
                <a:cubicBezTo>
                  <a:pt x="1200900" y="2519951"/>
                  <a:pt x="1207346" y="2529620"/>
                  <a:pt x="1212180" y="2539289"/>
                </a:cubicBezTo>
                <a:cubicBezTo>
                  <a:pt x="1242800" y="2555405"/>
                  <a:pt x="1271809" y="2569910"/>
                  <a:pt x="1304040" y="2586026"/>
                </a:cubicBezTo>
                <a:lnTo>
                  <a:pt x="1305289" y="2585948"/>
                </a:lnTo>
                <a:lnTo>
                  <a:pt x="1687757" y="2329741"/>
                </a:lnTo>
                <a:lnTo>
                  <a:pt x="232111" y="156737"/>
                </a:lnTo>
                <a:lnTo>
                  <a:pt x="225704" y="182654"/>
                </a:lnTo>
                <a:lnTo>
                  <a:pt x="209783" y="228298"/>
                </a:lnTo>
                <a:lnTo>
                  <a:pt x="210594" y="247745"/>
                </a:lnTo>
                <a:lnTo>
                  <a:pt x="193889" y="359535"/>
                </a:lnTo>
                <a:lnTo>
                  <a:pt x="182386" y="373339"/>
                </a:lnTo>
                <a:cubicBezTo>
                  <a:pt x="177552" y="407181"/>
                  <a:pt x="171106" y="439412"/>
                  <a:pt x="167882" y="473256"/>
                </a:cubicBezTo>
                <a:cubicBezTo>
                  <a:pt x="166270" y="494206"/>
                  <a:pt x="163047" y="518381"/>
                  <a:pt x="161436" y="540943"/>
                </a:cubicBezTo>
                <a:lnTo>
                  <a:pt x="161989" y="552554"/>
                </a:lnTo>
                <a:lnTo>
                  <a:pt x="158213" y="587679"/>
                </a:lnTo>
                <a:cubicBezTo>
                  <a:pt x="154990" y="555448"/>
                  <a:pt x="151767" y="539332"/>
                  <a:pt x="150155" y="523216"/>
                </a:cubicBezTo>
                <a:cubicBezTo>
                  <a:pt x="151766" y="500654"/>
                  <a:pt x="153378" y="482926"/>
                  <a:pt x="154990" y="461976"/>
                </a:cubicBezTo>
                <a:cubicBezTo>
                  <a:pt x="158213" y="428132"/>
                  <a:pt x="164659" y="395901"/>
                  <a:pt x="169493" y="362059"/>
                </a:cubicBezTo>
                <a:cubicBezTo>
                  <a:pt x="171106" y="349166"/>
                  <a:pt x="172717" y="337885"/>
                  <a:pt x="174329" y="324992"/>
                </a:cubicBezTo>
                <a:lnTo>
                  <a:pt x="180775" y="287926"/>
                </a:lnTo>
                <a:cubicBezTo>
                  <a:pt x="185609" y="263752"/>
                  <a:pt x="188832" y="239580"/>
                  <a:pt x="193668" y="215405"/>
                </a:cubicBezTo>
                <a:lnTo>
                  <a:pt x="216776" y="133843"/>
                </a:lnTo>
                <a:lnTo>
                  <a:pt x="189485" y="93103"/>
                </a:lnTo>
                <a:lnTo>
                  <a:pt x="182388" y="115488"/>
                </a:lnTo>
                <a:cubicBezTo>
                  <a:pt x="174329" y="147719"/>
                  <a:pt x="167883" y="178338"/>
                  <a:pt x="159825" y="212182"/>
                </a:cubicBezTo>
                <a:lnTo>
                  <a:pt x="164211" y="213644"/>
                </a:lnTo>
                <a:lnTo>
                  <a:pt x="163861" y="215141"/>
                </a:lnTo>
                <a:lnTo>
                  <a:pt x="159824" y="213795"/>
                </a:lnTo>
                <a:cubicBezTo>
                  <a:pt x="154990" y="242803"/>
                  <a:pt x="151767" y="273422"/>
                  <a:pt x="146931" y="302430"/>
                </a:cubicBezTo>
                <a:lnTo>
                  <a:pt x="144754" y="326385"/>
                </a:lnTo>
                <a:lnTo>
                  <a:pt x="143708" y="331439"/>
                </a:lnTo>
                <a:cubicBezTo>
                  <a:pt x="140485" y="349167"/>
                  <a:pt x="137262" y="370116"/>
                  <a:pt x="132428" y="392678"/>
                </a:cubicBezTo>
                <a:cubicBezTo>
                  <a:pt x="134039" y="363670"/>
                  <a:pt x="135651" y="333051"/>
                  <a:pt x="140485" y="304042"/>
                </a:cubicBezTo>
                <a:cubicBezTo>
                  <a:pt x="145320" y="275034"/>
                  <a:pt x="148544" y="246026"/>
                  <a:pt x="153378" y="215405"/>
                </a:cubicBezTo>
                <a:cubicBezTo>
                  <a:pt x="161436" y="183174"/>
                  <a:pt x="167883" y="152555"/>
                  <a:pt x="175940" y="118711"/>
                </a:cubicBezTo>
                <a:lnTo>
                  <a:pt x="185803" y="87606"/>
                </a:ln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pic>
        <p:nvPicPr>
          <p:cNvPr id="3" name="Picture 2" descr="Logo&#10;&#10;Description automatically generated">
            <a:extLst>
              <a:ext uri="{FF2B5EF4-FFF2-40B4-BE49-F238E27FC236}">
                <a16:creationId xmlns:a16="http://schemas.microsoft.com/office/drawing/2014/main" id="{327F05A6-17CB-DD43-4299-00BE2F95FC97}"/>
              </a:ext>
            </a:extLst>
          </p:cNvPr>
          <p:cNvPicPr>
            <a:picLocks noChangeAspect="1"/>
          </p:cNvPicPr>
          <p:nvPr userDrawn="1"/>
        </p:nvPicPr>
        <p:blipFill rotWithShape="1">
          <a:blip r:embed="rId2"/>
          <a:srcRect t="15442" b="18688"/>
          <a:stretch/>
        </p:blipFill>
        <p:spPr>
          <a:xfrm>
            <a:off x="10550106" y="5892569"/>
            <a:ext cx="1474605" cy="870540"/>
          </a:xfrm>
          <a:prstGeom prst="rect">
            <a:avLst/>
          </a:prstGeom>
        </p:spPr>
      </p:pic>
      <p:sp>
        <p:nvSpPr>
          <p:cNvPr id="33" name="Freeform: Shape 32">
            <a:extLst>
              <a:ext uri="{FF2B5EF4-FFF2-40B4-BE49-F238E27FC236}">
                <a16:creationId xmlns:a16="http://schemas.microsoft.com/office/drawing/2014/main" id="{383775EC-7AB2-0700-8594-D95D5F6750F5}"/>
              </a:ext>
            </a:extLst>
          </p:cNvPr>
          <p:cNvSpPr/>
          <p:nvPr userDrawn="1"/>
        </p:nvSpPr>
        <p:spPr>
          <a:xfrm rot="5400000">
            <a:off x="11358487" y="17515"/>
            <a:ext cx="851027" cy="815998"/>
          </a:xfrm>
          <a:custGeom>
            <a:avLst/>
            <a:gdLst>
              <a:gd name="connsiteX0" fmla="*/ 283458 w 851027"/>
              <a:gd name="connsiteY0" fmla="*/ 386328 h 815998"/>
              <a:gd name="connsiteX1" fmla="*/ 285943 w 851027"/>
              <a:gd name="connsiteY1" fmla="*/ 385756 h 815998"/>
              <a:gd name="connsiteX2" fmla="*/ 324675 w 851027"/>
              <a:gd name="connsiteY2" fmla="*/ 342944 h 815998"/>
              <a:gd name="connsiteX3" fmla="*/ 359381 w 851027"/>
              <a:gd name="connsiteY3" fmla="*/ 303898 h 815998"/>
              <a:gd name="connsiteX4" fmla="*/ 361010 w 851027"/>
              <a:gd name="connsiteY4" fmla="*/ 291832 h 815998"/>
              <a:gd name="connsiteX5" fmla="*/ 360817 w 851027"/>
              <a:gd name="connsiteY5" fmla="*/ 291900 h 815998"/>
              <a:gd name="connsiteX6" fmla="*/ 359381 w 851027"/>
              <a:gd name="connsiteY6" fmla="*/ 301730 h 815998"/>
              <a:gd name="connsiteX7" fmla="*/ 324675 w 851027"/>
              <a:gd name="connsiteY7" fmla="*/ 340776 h 815998"/>
              <a:gd name="connsiteX8" fmla="*/ 283458 w 851027"/>
              <a:gd name="connsiteY8" fmla="*/ 386328 h 815998"/>
              <a:gd name="connsiteX9" fmla="*/ 192351 w 851027"/>
              <a:gd name="connsiteY9" fmla="*/ 412358 h 815998"/>
              <a:gd name="connsiteX10" fmla="*/ 201133 w 851027"/>
              <a:gd name="connsiteY10" fmla="*/ 406738 h 815998"/>
              <a:gd name="connsiteX11" fmla="*/ 207423 w 851027"/>
              <a:gd name="connsiteY11" fmla="*/ 401158 h 815998"/>
              <a:gd name="connsiteX12" fmla="*/ 194615 w 851027"/>
              <a:gd name="connsiteY12" fmla="*/ 410006 h 815998"/>
              <a:gd name="connsiteX13" fmla="*/ 159814 w 851027"/>
              <a:gd name="connsiteY13" fmla="*/ 434670 h 815998"/>
              <a:gd name="connsiteX14" fmla="*/ 163262 w 851027"/>
              <a:gd name="connsiteY14" fmla="*/ 435162 h 815998"/>
              <a:gd name="connsiteX15" fmla="*/ 164152 w 851027"/>
              <a:gd name="connsiteY15" fmla="*/ 434050 h 815998"/>
              <a:gd name="connsiteX16" fmla="*/ 160559 w 851027"/>
              <a:gd name="connsiteY16" fmla="*/ 433538 h 815998"/>
              <a:gd name="connsiteX17" fmla="*/ 159814 w 851027"/>
              <a:gd name="connsiteY17" fmla="*/ 434050 h 815998"/>
              <a:gd name="connsiteX18" fmla="*/ 0 w 851027"/>
              <a:gd name="connsiteY18" fmla="*/ 505164 h 815998"/>
              <a:gd name="connsiteX19" fmla="*/ 0 w 851027"/>
              <a:gd name="connsiteY19" fmla="*/ 0 h 815998"/>
              <a:gd name="connsiteX20" fmla="*/ 550789 w 851027"/>
              <a:gd name="connsiteY20" fmla="*/ 0 h 815998"/>
              <a:gd name="connsiteX21" fmla="*/ 489263 w 851027"/>
              <a:gd name="connsiteY21" fmla="*/ 71250 h 815998"/>
              <a:gd name="connsiteX22" fmla="*/ 350705 w 851027"/>
              <a:gd name="connsiteY22" fmla="*/ 217130 h 815998"/>
              <a:gd name="connsiteX23" fmla="*/ 266104 w 851027"/>
              <a:gd name="connsiteY23" fmla="*/ 288714 h 815998"/>
              <a:gd name="connsiteX24" fmla="*/ 257988 w 851027"/>
              <a:gd name="connsiteY24" fmla="*/ 294886 h 815998"/>
              <a:gd name="connsiteX25" fmla="*/ 254488 w 851027"/>
              <a:gd name="connsiteY25" fmla="*/ 298430 h 815998"/>
              <a:gd name="connsiteX26" fmla="*/ 219110 w 851027"/>
              <a:gd name="connsiteY26" fmla="*/ 327268 h 815998"/>
              <a:gd name="connsiteX27" fmla="*/ 190183 w 851027"/>
              <a:gd name="connsiteY27" fmla="*/ 360298 h 815998"/>
              <a:gd name="connsiteX28" fmla="*/ 83890 w 851027"/>
              <a:gd name="connsiteY28" fmla="*/ 440560 h 815998"/>
              <a:gd name="connsiteX29" fmla="*/ 67236 w 851027"/>
              <a:gd name="connsiteY29" fmla="*/ 451080 h 815998"/>
              <a:gd name="connsiteX30" fmla="*/ 21998 w 851027"/>
              <a:gd name="connsiteY30" fmla="*/ 487958 h 815998"/>
              <a:gd name="connsiteX31" fmla="*/ 15466 w 851027"/>
              <a:gd name="connsiteY31" fmla="*/ 492202 h 815998"/>
              <a:gd name="connsiteX32" fmla="*/ 5799 w 851027"/>
              <a:gd name="connsiteY32" fmla="*/ 501298 h 815998"/>
              <a:gd name="connsiteX33" fmla="*/ 0 w 851027"/>
              <a:gd name="connsiteY33" fmla="*/ 815998 h 815998"/>
              <a:gd name="connsiteX34" fmla="*/ 0 w 851027"/>
              <a:gd name="connsiteY34" fmla="*/ 739486 h 815998"/>
              <a:gd name="connsiteX35" fmla="*/ 42676 w 851027"/>
              <a:gd name="connsiteY35" fmla="*/ 713880 h 815998"/>
              <a:gd name="connsiteX36" fmla="*/ 92559 w 851027"/>
              <a:gd name="connsiteY36" fmla="*/ 675428 h 815998"/>
              <a:gd name="connsiteX37" fmla="*/ 100975 w 851027"/>
              <a:gd name="connsiteY37" fmla="*/ 669411 h 815998"/>
              <a:gd name="connsiteX38" fmla="*/ 108170 w 851027"/>
              <a:gd name="connsiteY38" fmla="*/ 663395 h 815998"/>
              <a:gd name="connsiteX39" fmla="*/ 146799 w 851027"/>
              <a:gd name="connsiteY39" fmla="*/ 633618 h 815998"/>
              <a:gd name="connsiteX40" fmla="*/ 342028 w 851027"/>
              <a:gd name="connsiteY40" fmla="*/ 481774 h 815998"/>
              <a:gd name="connsiteX41" fmla="*/ 396257 w 851027"/>
              <a:gd name="connsiteY41" fmla="*/ 438388 h 815998"/>
              <a:gd name="connsiteX42" fmla="*/ 448318 w 851027"/>
              <a:gd name="connsiteY42" fmla="*/ 392836 h 815998"/>
              <a:gd name="connsiteX43" fmla="*/ 526410 w 851027"/>
              <a:gd name="connsiteY43" fmla="*/ 321252 h 815998"/>
              <a:gd name="connsiteX44" fmla="*/ 558949 w 851027"/>
              <a:gd name="connsiteY44" fmla="*/ 267022 h 815998"/>
              <a:gd name="connsiteX45" fmla="*/ 605688 w 851027"/>
              <a:gd name="connsiteY45" fmla="*/ 224178 h 815998"/>
              <a:gd name="connsiteX46" fmla="*/ 606064 w 851027"/>
              <a:gd name="connsiteY46" fmla="*/ 221486 h 815998"/>
              <a:gd name="connsiteX47" fmla="*/ 561119 w 851027"/>
              <a:gd name="connsiteY47" fmla="*/ 262684 h 815998"/>
              <a:gd name="connsiteX48" fmla="*/ 528580 w 851027"/>
              <a:gd name="connsiteY48" fmla="*/ 316914 h 815998"/>
              <a:gd name="connsiteX49" fmla="*/ 450489 w 851027"/>
              <a:gd name="connsiteY49" fmla="*/ 388498 h 815998"/>
              <a:gd name="connsiteX50" fmla="*/ 398427 w 851027"/>
              <a:gd name="connsiteY50" fmla="*/ 434050 h 815998"/>
              <a:gd name="connsiteX51" fmla="*/ 344199 w 851027"/>
              <a:gd name="connsiteY51" fmla="*/ 477434 h 815998"/>
              <a:gd name="connsiteX52" fmla="*/ 148969 w 851027"/>
              <a:gd name="connsiteY52" fmla="*/ 629280 h 815998"/>
              <a:gd name="connsiteX53" fmla="*/ 108170 w 851027"/>
              <a:gd name="connsiteY53" fmla="*/ 663395 h 815998"/>
              <a:gd name="connsiteX54" fmla="*/ 92559 w 851027"/>
              <a:gd name="connsiteY54" fmla="*/ 675428 h 815998"/>
              <a:gd name="connsiteX55" fmla="*/ 44847 w 851027"/>
              <a:gd name="connsiteY55" fmla="*/ 709542 h 815998"/>
              <a:gd name="connsiteX56" fmla="*/ 0 w 851027"/>
              <a:gd name="connsiteY56" fmla="*/ 736450 h 815998"/>
              <a:gd name="connsiteX57" fmla="*/ 0 w 851027"/>
              <a:gd name="connsiteY57" fmla="*/ 622316 h 815998"/>
              <a:gd name="connsiteX58" fmla="*/ 20985 w 851027"/>
              <a:gd name="connsiteY58" fmla="*/ 609758 h 815998"/>
              <a:gd name="connsiteX59" fmla="*/ 145999 w 851027"/>
              <a:gd name="connsiteY59" fmla="*/ 520164 h 815998"/>
              <a:gd name="connsiteX60" fmla="*/ 138122 w 851027"/>
              <a:gd name="connsiteY60" fmla="*/ 520820 h 815998"/>
              <a:gd name="connsiteX61" fmla="*/ 7969 w 851027"/>
              <a:gd name="connsiteY61" fmla="*/ 614096 h 815998"/>
              <a:gd name="connsiteX62" fmla="*/ 0 w 851027"/>
              <a:gd name="connsiteY62" fmla="*/ 618826 h 815998"/>
              <a:gd name="connsiteX63" fmla="*/ 0 w 851027"/>
              <a:gd name="connsiteY63" fmla="*/ 526854 h 815998"/>
              <a:gd name="connsiteX64" fmla="*/ 12308 w 851027"/>
              <a:gd name="connsiteY64" fmla="*/ 518648 h 815998"/>
              <a:gd name="connsiteX65" fmla="*/ 49183 w 851027"/>
              <a:gd name="connsiteY65" fmla="*/ 483942 h 815998"/>
              <a:gd name="connsiteX66" fmla="*/ 90399 w 851027"/>
              <a:gd name="connsiteY66" fmla="*/ 457910 h 815998"/>
              <a:gd name="connsiteX67" fmla="*/ 196689 w 851027"/>
              <a:gd name="connsiteY67" fmla="*/ 377652 h 815998"/>
              <a:gd name="connsiteX68" fmla="*/ 272613 w 851027"/>
              <a:gd name="connsiteY68" fmla="*/ 306066 h 815998"/>
              <a:gd name="connsiteX69" fmla="*/ 357211 w 851027"/>
              <a:gd name="connsiteY69" fmla="*/ 234484 h 815998"/>
              <a:gd name="connsiteX70" fmla="*/ 559457 w 851027"/>
              <a:gd name="connsiteY70" fmla="*/ 14849 h 815998"/>
              <a:gd name="connsiteX71" fmla="*/ 571039 w 851027"/>
              <a:gd name="connsiteY71" fmla="*/ 0 h 815998"/>
              <a:gd name="connsiteX72" fmla="*/ 610966 w 851027"/>
              <a:gd name="connsiteY72" fmla="*/ 0 h 815998"/>
              <a:gd name="connsiteX73" fmla="*/ 604504 w 851027"/>
              <a:gd name="connsiteY73" fmla="*/ 8886 h 815998"/>
              <a:gd name="connsiteX74" fmla="*/ 600163 w 851027"/>
              <a:gd name="connsiteY74" fmla="*/ 11538 h 815998"/>
              <a:gd name="connsiteX75" fmla="*/ 596610 w 851027"/>
              <a:gd name="connsiteY75" fmla="*/ 16802 h 815998"/>
              <a:gd name="connsiteX76" fmla="*/ 602333 w 851027"/>
              <a:gd name="connsiteY76" fmla="*/ 13224 h 815998"/>
              <a:gd name="connsiteX77" fmla="*/ 611951 w 851027"/>
              <a:gd name="connsiteY77" fmla="*/ 0 h 815998"/>
              <a:gd name="connsiteX78" fmla="*/ 671628 w 851027"/>
              <a:gd name="connsiteY78" fmla="*/ 0 h 815998"/>
              <a:gd name="connsiteX79" fmla="*/ 667410 w 851027"/>
              <a:gd name="connsiteY79" fmla="*/ 6716 h 815998"/>
              <a:gd name="connsiteX80" fmla="*/ 608842 w 851027"/>
              <a:gd name="connsiteY80" fmla="*/ 82638 h 815998"/>
              <a:gd name="connsiteX81" fmla="*/ 545934 w 851027"/>
              <a:gd name="connsiteY81" fmla="*/ 156392 h 815998"/>
              <a:gd name="connsiteX82" fmla="*/ 524242 w 851027"/>
              <a:gd name="connsiteY82" fmla="*/ 186760 h 815998"/>
              <a:gd name="connsiteX83" fmla="*/ 500382 w 851027"/>
              <a:gd name="connsiteY83" fmla="*/ 217130 h 815998"/>
              <a:gd name="connsiteX84" fmla="*/ 463504 w 851027"/>
              <a:gd name="connsiteY84" fmla="*/ 247498 h 815998"/>
              <a:gd name="connsiteX85" fmla="*/ 403192 w 851027"/>
              <a:gd name="connsiteY85" fmla="*/ 314276 h 815998"/>
              <a:gd name="connsiteX86" fmla="*/ 404934 w 851027"/>
              <a:gd name="connsiteY86" fmla="*/ 321252 h 815998"/>
              <a:gd name="connsiteX87" fmla="*/ 342028 w 851027"/>
              <a:gd name="connsiteY87" fmla="*/ 386328 h 815998"/>
              <a:gd name="connsiteX88" fmla="*/ 274782 w 851027"/>
              <a:gd name="connsiteY88" fmla="*/ 434050 h 815998"/>
              <a:gd name="connsiteX89" fmla="*/ 220552 w 851027"/>
              <a:gd name="connsiteY89" fmla="*/ 477434 h 815998"/>
              <a:gd name="connsiteX90" fmla="*/ 169179 w 851027"/>
              <a:gd name="connsiteY90" fmla="*/ 514978 h 815998"/>
              <a:gd name="connsiteX91" fmla="*/ 177168 w 851027"/>
              <a:gd name="connsiteY91" fmla="*/ 514312 h 815998"/>
              <a:gd name="connsiteX92" fmla="*/ 233567 w 851027"/>
              <a:gd name="connsiteY92" fmla="*/ 473096 h 815998"/>
              <a:gd name="connsiteX93" fmla="*/ 287799 w 851027"/>
              <a:gd name="connsiteY93" fmla="*/ 429712 h 815998"/>
              <a:gd name="connsiteX94" fmla="*/ 355043 w 851027"/>
              <a:gd name="connsiteY94" fmla="*/ 381990 h 815998"/>
              <a:gd name="connsiteX95" fmla="*/ 417951 w 851027"/>
              <a:gd name="connsiteY95" fmla="*/ 316914 h 815998"/>
              <a:gd name="connsiteX96" fmla="*/ 415781 w 851027"/>
              <a:gd name="connsiteY96" fmla="*/ 308236 h 815998"/>
              <a:gd name="connsiteX97" fmla="*/ 476519 w 851027"/>
              <a:gd name="connsiteY97" fmla="*/ 240992 h 815998"/>
              <a:gd name="connsiteX98" fmla="*/ 513397 w 851027"/>
              <a:gd name="connsiteY98" fmla="*/ 210622 h 815998"/>
              <a:gd name="connsiteX99" fmla="*/ 537257 w 851027"/>
              <a:gd name="connsiteY99" fmla="*/ 180254 h 815998"/>
              <a:gd name="connsiteX100" fmla="*/ 558949 w 851027"/>
              <a:gd name="connsiteY100" fmla="*/ 149884 h 815998"/>
              <a:gd name="connsiteX101" fmla="*/ 621857 w 851027"/>
              <a:gd name="connsiteY101" fmla="*/ 76132 h 815998"/>
              <a:gd name="connsiteX102" fmla="*/ 680425 w 851027"/>
              <a:gd name="connsiteY102" fmla="*/ 208 h 815998"/>
              <a:gd name="connsiteX103" fmla="*/ 680556 w 851027"/>
              <a:gd name="connsiteY103" fmla="*/ 0 h 815998"/>
              <a:gd name="connsiteX104" fmla="*/ 851027 w 851027"/>
              <a:gd name="connsiteY104" fmla="*/ 0 h 815998"/>
              <a:gd name="connsiteX105" fmla="*/ 847455 w 851027"/>
              <a:gd name="connsiteY105" fmla="*/ 4546 h 815998"/>
              <a:gd name="connsiteX106" fmla="*/ 849443 w 851027"/>
              <a:gd name="connsiteY106" fmla="*/ 452 h 815998"/>
              <a:gd name="connsiteX107" fmla="*/ 795392 w 851027"/>
              <a:gd name="connsiteY107" fmla="*/ 73962 h 815998"/>
              <a:gd name="connsiteX108" fmla="*/ 678254 w 851027"/>
              <a:gd name="connsiteY108" fmla="*/ 201946 h 815998"/>
              <a:gd name="connsiteX109" fmla="*/ 655194 w 851027"/>
              <a:gd name="connsiteY109" fmla="*/ 237428 h 815998"/>
              <a:gd name="connsiteX110" fmla="*/ 678254 w 851027"/>
              <a:gd name="connsiteY110" fmla="*/ 204114 h 815998"/>
              <a:gd name="connsiteX111" fmla="*/ 795392 w 851027"/>
              <a:gd name="connsiteY111" fmla="*/ 76130 h 815998"/>
              <a:gd name="connsiteX112" fmla="*/ 706455 w 851027"/>
              <a:gd name="connsiteY112" fmla="*/ 210620 h 815998"/>
              <a:gd name="connsiteX113" fmla="*/ 660630 w 851027"/>
              <a:gd name="connsiteY113" fmla="*/ 258616 h 815998"/>
              <a:gd name="connsiteX114" fmla="*/ 623843 w 851027"/>
              <a:gd name="connsiteY114" fmla="*/ 285658 h 815998"/>
              <a:gd name="connsiteX115" fmla="*/ 621855 w 851027"/>
              <a:gd name="connsiteY115" fmla="*/ 288714 h 815998"/>
              <a:gd name="connsiteX116" fmla="*/ 598856 w 851027"/>
              <a:gd name="connsiteY116" fmla="*/ 306408 h 815998"/>
              <a:gd name="connsiteX117" fmla="*/ 597995 w 851027"/>
              <a:gd name="connsiteY117" fmla="*/ 312574 h 815998"/>
              <a:gd name="connsiteX118" fmla="*/ 496041 w 851027"/>
              <a:gd name="connsiteY118" fmla="*/ 416696 h 815998"/>
              <a:gd name="connsiteX119" fmla="*/ 387580 w 851027"/>
              <a:gd name="connsiteY119" fmla="*/ 516480 h 815998"/>
              <a:gd name="connsiteX120" fmla="*/ 382565 w 851027"/>
              <a:gd name="connsiteY120" fmla="*/ 520120 h 815998"/>
              <a:gd name="connsiteX121" fmla="*/ 346366 w 851027"/>
              <a:gd name="connsiteY121" fmla="*/ 566372 h 815998"/>
              <a:gd name="connsiteX122" fmla="*/ 259598 w 851027"/>
              <a:gd name="connsiteY122" fmla="*/ 631448 h 815998"/>
              <a:gd name="connsiteX123" fmla="*/ 178502 w 851027"/>
              <a:gd name="connsiteY123" fmla="*/ 692270 h 815998"/>
              <a:gd name="connsiteX124" fmla="*/ 178211 w 851027"/>
              <a:gd name="connsiteY124" fmla="*/ 692622 h 815998"/>
              <a:gd name="connsiteX125" fmla="*/ 259598 w 851027"/>
              <a:gd name="connsiteY125" fmla="*/ 633618 h 815998"/>
              <a:gd name="connsiteX126" fmla="*/ 346366 w 851027"/>
              <a:gd name="connsiteY126" fmla="*/ 568542 h 815998"/>
              <a:gd name="connsiteX127" fmla="*/ 274782 w 851027"/>
              <a:gd name="connsiteY127" fmla="*/ 640124 h 815998"/>
              <a:gd name="connsiteX128" fmla="*/ 216485 w 851027"/>
              <a:gd name="connsiteY128" fmla="*/ 678086 h 815998"/>
              <a:gd name="connsiteX129" fmla="*/ 176156 w 851027"/>
              <a:gd name="connsiteY129" fmla="*/ 695118 h 815998"/>
              <a:gd name="connsiteX130" fmla="*/ 174998 w 851027"/>
              <a:gd name="connsiteY130" fmla="*/ 696526 h 815998"/>
              <a:gd name="connsiteX131" fmla="*/ 131613 w 851027"/>
              <a:gd name="connsiteY131" fmla="*/ 724724 h 815998"/>
              <a:gd name="connsiteX132" fmla="*/ 115266 w 851027"/>
              <a:gd name="connsiteY132" fmla="*/ 732302 h 815998"/>
              <a:gd name="connsiteX133" fmla="*/ 74132 w 851027"/>
              <a:gd name="connsiteY133" fmla="*/ 765670 h 815998"/>
              <a:gd name="connsiteX134" fmla="*/ 34000 w 851027"/>
              <a:gd name="connsiteY134" fmla="*/ 794140 h 8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851027" h="815998">
                <a:moveTo>
                  <a:pt x="283458" y="386328"/>
                </a:moveTo>
                <a:lnTo>
                  <a:pt x="285943" y="385756"/>
                </a:lnTo>
                <a:lnTo>
                  <a:pt x="324675" y="342944"/>
                </a:lnTo>
                <a:cubicBezTo>
                  <a:pt x="333351" y="332098"/>
                  <a:pt x="342028" y="321252"/>
                  <a:pt x="359381" y="303898"/>
                </a:cubicBezTo>
                <a:cubicBezTo>
                  <a:pt x="362094" y="296850"/>
                  <a:pt x="362502" y="293052"/>
                  <a:pt x="361010" y="291832"/>
                </a:cubicBezTo>
                <a:lnTo>
                  <a:pt x="360817" y="291900"/>
                </a:lnTo>
                <a:lnTo>
                  <a:pt x="359381" y="301730"/>
                </a:lnTo>
                <a:cubicBezTo>
                  <a:pt x="342028" y="319084"/>
                  <a:pt x="335519" y="329928"/>
                  <a:pt x="324675" y="340776"/>
                </a:cubicBezTo>
                <a:cubicBezTo>
                  <a:pt x="315997" y="351620"/>
                  <a:pt x="305150" y="364636"/>
                  <a:pt x="283458" y="386328"/>
                </a:cubicBezTo>
                <a:close/>
                <a:moveTo>
                  <a:pt x="192351" y="412358"/>
                </a:moveTo>
                <a:lnTo>
                  <a:pt x="201133" y="406738"/>
                </a:lnTo>
                <a:lnTo>
                  <a:pt x="207423" y="401158"/>
                </a:lnTo>
                <a:lnTo>
                  <a:pt x="194615" y="410006"/>
                </a:lnTo>
                <a:close/>
                <a:moveTo>
                  <a:pt x="159814" y="434670"/>
                </a:moveTo>
                <a:lnTo>
                  <a:pt x="163262" y="435162"/>
                </a:lnTo>
                <a:lnTo>
                  <a:pt x="164152" y="434050"/>
                </a:lnTo>
                <a:lnTo>
                  <a:pt x="160559" y="433538"/>
                </a:lnTo>
                <a:lnTo>
                  <a:pt x="159814" y="434050"/>
                </a:lnTo>
                <a:close/>
                <a:moveTo>
                  <a:pt x="0" y="505164"/>
                </a:moveTo>
                <a:lnTo>
                  <a:pt x="0" y="0"/>
                </a:lnTo>
                <a:lnTo>
                  <a:pt x="550789" y="0"/>
                </a:lnTo>
                <a:lnTo>
                  <a:pt x="489263" y="71250"/>
                </a:lnTo>
                <a:cubicBezTo>
                  <a:pt x="444523" y="121142"/>
                  <a:pt x="396259" y="171576"/>
                  <a:pt x="350705" y="217130"/>
                </a:cubicBezTo>
                <a:cubicBezTo>
                  <a:pt x="322504" y="240992"/>
                  <a:pt x="294306" y="264852"/>
                  <a:pt x="266104" y="288714"/>
                </a:cubicBezTo>
                <a:lnTo>
                  <a:pt x="257988" y="294886"/>
                </a:lnTo>
                <a:lnTo>
                  <a:pt x="254488" y="298430"/>
                </a:lnTo>
                <a:lnTo>
                  <a:pt x="219110" y="327268"/>
                </a:lnTo>
                <a:lnTo>
                  <a:pt x="190183" y="360298"/>
                </a:lnTo>
                <a:cubicBezTo>
                  <a:pt x="155475" y="388498"/>
                  <a:pt x="120768" y="414528"/>
                  <a:pt x="83890" y="440560"/>
                </a:cubicBezTo>
                <a:lnTo>
                  <a:pt x="67236" y="451080"/>
                </a:lnTo>
                <a:lnTo>
                  <a:pt x="21998" y="487958"/>
                </a:lnTo>
                <a:lnTo>
                  <a:pt x="15466" y="492202"/>
                </a:lnTo>
                <a:lnTo>
                  <a:pt x="5799" y="501298"/>
                </a:lnTo>
                <a:close/>
                <a:moveTo>
                  <a:pt x="0" y="815998"/>
                </a:moveTo>
                <a:lnTo>
                  <a:pt x="0" y="739486"/>
                </a:lnTo>
                <a:lnTo>
                  <a:pt x="42676" y="713880"/>
                </a:lnTo>
                <a:lnTo>
                  <a:pt x="92559" y="675428"/>
                </a:lnTo>
                <a:lnTo>
                  <a:pt x="100975" y="669411"/>
                </a:lnTo>
                <a:lnTo>
                  <a:pt x="108170" y="663395"/>
                </a:lnTo>
                <a:lnTo>
                  <a:pt x="146799" y="633618"/>
                </a:lnTo>
                <a:cubicBezTo>
                  <a:pt x="211875" y="585896"/>
                  <a:pt x="276951" y="538172"/>
                  <a:pt x="342028" y="481774"/>
                </a:cubicBezTo>
                <a:cubicBezTo>
                  <a:pt x="359381" y="466590"/>
                  <a:pt x="378903" y="453574"/>
                  <a:pt x="396257" y="438388"/>
                </a:cubicBezTo>
                <a:cubicBezTo>
                  <a:pt x="413611" y="423206"/>
                  <a:pt x="430965" y="408020"/>
                  <a:pt x="448318" y="392836"/>
                </a:cubicBezTo>
                <a:cubicBezTo>
                  <a:pt x="476519" y="368974"/>
                  <a:pt x="500379" y="347282"/>
                  <a:pt x="526410" y="321252"/>
                </a:cubicBezTo>
                <a:cubicBezTo>
                  <a:pt x="537257" y="301730"/>
                  <a:pt x="550272" y="284376"/>
                  <a:pt x="558949" y="267022"/>
                </a:cubicBezTo>
                <a:lnTo>
                  <a:pt x="605688" y="224178"/>
                </a:lnTo>
                <a:lnTo>
                  <a:pt x="606064" y="221486"/>
                </a:lnTo>
                <a:lnTo>
                  <a:pt x="561119" y="262684"/>
                </a:lnTo>
                <a:cubicBezTo>
                  <a:pt x="552442" y="280038"/>
                  <a:pt x="539428" y="297392"/>
                  <a:pt x="528580" y="316914"/>
                </a:cubicBezTo>
                <a:cubicBezTo>
                  <a:pt x="502549" y="342944"/>
                  <a:pt x="478689" y="364636"/>
                  <a:pt x="450489" y="388498"/>
                </a:cubicBezTo>
                <a:cubicBezTo>
                  <a:pt x="433135" y="403682"/>
                  <a:pt x="415781" y="418868"/>
                  <a:pt x="398427" y="434050"/>
                </a:cubicBezTo>
                <a:cubicBezTo>
                  <a:pt x="381074" y="449236"/>
                  <a:pt x="363720" y="462252"/>
                  <a:pt x="344199" y="477434"/>
                </a:cubicBezTo>
                <a:cubicBezTo>
                  <a:pt x="279122" y="531666"/>
                  <a:pt x="216214" y="581556"/>
                  <a:pt x="148969" y="629280"/>
                </a:cubicBezTo>
                <a:lnTo>
                  <a:pt x="108170" y="663395"/>
                </a:lnTo>
                <a:lnTo>
                  <a:pt x="92559" y="675428"/>
                </a:lnTo>
                <a:lnTo>
                  <a:pt x="44847" y="709542"/>
                </a:lnTo>
                <a:lnTo>
                  <a:pt x="0" y="736450"/>
                </a:lnTo>
                <a:lnTo>
                  <a:pt x="0" y="622316"/>
                </a:lnTo>
                <a:lnTo>
                  <a:pt x="20985" y="609758"/>
                </a:lnTo>
                <a:lnTo>
                  <a:pt x="145999" y="520164"/>
                </a:lnTo>
                <a:lnTo>
                  <a:pt x="138122" y="520820"/>
                </a:lnTo>
                <a:cubicBezTo>
                  <a:pt x="101244" y="551188"/>
                  <a:pt x="53521" y="583728"/>
                  <a:pt x="7969" y="614096"/>
                </a:cubicBezTo>
                <a:lnTo>
                  <a:pt x="0" y="618826"/>
                </a:lnTo>
                <a:lnTo>
                  <a:pt x="0" y="526854"/>
                </a:lnTo>
                <a:lnTo>
                  <a:pt x="12308" y="518648"/>
                </a:lnTo>
                <a:cubicBezTo>
                  <a:pt x="18814" y="505634"/>
                  <a:pt x="34000" y="494788"/>
                  <a:pt x="49183" y="483942"/>
                </a:cubicBezTo>
                <a:cubicBezTo>
                  <a:pt x="64369" y="473096"/>
                  <a:pt x="79552" y="462250"/>
                  <a:pt x="90399" y="457910"/>
                </a:cubicBezTo>
                <a:cubicBezTo>
                  <a:pt x="125107" y="431880"/>
                  <a:pt x="161982" y="405850"/>
                  <a:pt x="196689" y="377652"/>
                </a:cubicBezTo>
                <a:cubicBezTo>
                  <a:pt x="209705" y="347282"/>
                  <a:pt x="250921" y="321252"/>
                  <a:pt x="272613" y="306066"/>
                </a:cubicBezTo>
                <a:cubicBezTo>
                  <a:pt x="300812" y="282206"/>
                  <a:pt x="329012" y="258344"/>
                  <a:pt x="357211" y="234484"/>
                </a:cubicBezTo>
                <a:cubicBezTo>
                  <a:pt x="425541" y="166153"/>
                  <a:pt x="499973" y="86841"/>
                  <a:pt x="559457" y="14849"/>
                </a:cubicBezTo>
                <a:lnTo>
                  <a:pt x="571039" y="0"/>
                </a:lnTo>
                <a:lnTo>
                  <a:pt x="610966" y="0"/>
                </a:lnTo>
                <a:lnTo>
                  <a:pt x="604504" y="8886"/>
                </a:lnTo>
                <a:lnTo>
                  <a:pt x="600163" y="11538"/>
                </a:lnTo>
                <a:lnTo>
                  <a:pt x="596610" y="16802"/>
                </a:lnTo>
                <a:lnTo>
                  <a:pt x="602333" y="13224"/>
                </a:lnTo>
                <a:lnTo>
                  <a:pt x="611951" y="0"/>
                </a:lnTo>
                <a:lnTo>
                  <a:pt x="671628" y="0"/>
                </a:lnTo>
                <a:lnTo>
                  <a:pt x="667410" y="6716"/>
                </a:lnTo>
                <a:cubicBezTo>
                  <a:pt x="647888" y="32748"/>
                  <a:pt x="628364" y="58778"/>
                  <a:pt x="608842" y="82638"/>
                </a:cubicBezTo>
                <a:cubicBezTo>
                  <a:pt x="587150" y="106500"/>
                  <a:pt x="567626" y="130360"/>
                  <a:pt x="545934" y="156392"/>
                </a:cubicBezTo>
                <a:cubicBezTo>
                  <a:pt x="539428" y="167238"/>
                  <a:pt x="530751" y="175916"/>
                  <a:pt x="524242" y="186760"/>
                </a:cubicBezTo>
                <a:cubicBezTo>
                  <a:pt x="515565" y="197608"/>
                  <a:pt x="509058" y="206284"/>
                  <a:pt x="500382" y="217130"/>
                </a:cubicBezTo>
                <a:cubicBezTo>
                  <a:pt x="487366" y="227976"/>
                  <a:pt x="474351" y="238822"/>
                  <a:pt x="463504" y="247498"/>
                </a:cubicBezTo>
                <a:lnTo>
                  <a:pt x="403192" y="314276"/>
                </a:lnTo>
                <a:lnTo>
                  <a:pt x="404934" y="321252"/>
                </a:lnTo>
                <a:cubicBezTo>
                  <a:pt x="378903" y="349452"/>
                  <a:pt x="361550" y="368974"/>
                  <a:pt x="342028" y="386328"/>
                </a:cubicBezTo>
                <a:cubicBezTo>
                  <a:pt x="320336" y="401514"/>
                  <a:pt x="296473" y="416696"/>
                  <a:pt x="274782" y="434050"/>
                </a:cubicBezTo>
                <a:lnTo>
                  <a:pt x="220552" y="477434"/>
                </a:lnTo>
                <a:lnTo>
                  <a:pt x="169179" y="514978"/>
                </a:lnTo>
                <a:lnTo>
                  <a:pt x="177168" y="514312"/>
                </a:lnTo>
                <a:lnTo>
                  <a:pt x="233567" y="473096"/>
                </a:lnTo>
                <a:lnTo>
                  <a:pt x="287799" y="429712"/>
                </a:lnTo>
                <a:cubicBezTo>
                  <a:pt x="309491" y="414528"/>
                  <a:pt x="333351" y="399344"/>
                  <a:pt x="355043" y="381990"/>
                </a:cubicBezTo>
                <a:cubicBezTo>
                  <a:pt x="372397" y="364636"/>
                  <a:pt x="391921" y="345114"/>
                  <a:pt x="417951" y="316914"/>
                </a:cubicBezTo>
                <a:cubicBezTo>
                  <a:pt x="417951" y="314746"/>
                  <a:pt x="417951" y="312574"/>
                  <a:pt x="415781" y="308236"/>
                </a:cubicBezTo>
                <a:cubicBezTo>
                  <a:pt x="437473" y="286544"/>
                  <a:pt x="456997" y="264852"/>
                  <a:pt x="476519" y="240992"/>
                </a:cubicBezTo>
                <a:cubicBezTo>
                  <a:pt x="487366" y="232314"/>
                  <a:pt x="500382" y="221468"/>
                  <a:pt x="513397" y="210622"/>
                </a:cubicBezTo>
                <a:cubicBezTo>
                  <a:pt x="519904" y="201946"/>
                  <a:pt x="528580" y="191098"/>
                  <a:pt x="537257" y="180254"/>
                </a:cubicBezTo>
                <a:cubicBezTo>
                  <a:pt x="543766" y="169406"/>
                  <a:pt x="552442" y="158562"/>
                  <a:pt x="558949" y="149884"/>
                </a:cubicBezTo>
                <a:cubicBezTo>
                  <a:pt x="580641" y="126022"/>
                  <a:pt x="600165" y="99992"/>
                  <a:pt x="621857" y="76132"/>
                </a:cubicBezTo>
                <a:cubicBezTo>
                  <a:pt x="641379" y="52270"/>
                  <a:pt x="660903" y="26238"/>
                  <a:pt x="680425" y="208"/>
                </a:cubicBezTo>
                <a:lnTo>
                  <a:pt x="680556" y="0"/>
                </a:lnTo>
                <a:lnTo>
                  <a:pt x="851027" y="0"/>
                </a:lnTo>
                <a:lnTo>
                  <a:pt x="847455" y="4546"/>
                </a:lnTo>
                <a:lnTo>
                  <a:pt x="849443" y="452"/>
                </a:lnTo>
                <a:lnTo>
                  <a:pt x="795392" y="73962"/>
                </a:lnTo>
                <a:cubicBezTo>
                  <a:pt x="782377" y="60946"/>
                  <a:pt x="710794" y="162900"/>
                  <a:pt x="678254" y="201946"/>
                </a:cubicBezTo>
                <a:lnTo>
                  <a:pt x="655194" y="237428"/>
                </a:lnTo>
                <a:lnTo>
                  <a:pt x="678254" y="204114"/>
                </a:lnTo>
                <a:cubicBezTo>
                  <a:pt x="710794" y="167236"/>
                  <a:pt x="782377" y="65284"/>
                  <a:pt x="795392" y="76130"/>
                </a:cubicBezTo>
                <a:cubicBezTo>
                  <a:pt x="788885" y="121684"/>
                  <a:pt x="725977" y="180252"/>
                  <a:pt x="706455" y="210620"/>
                </a:cubicBezTo>
                <a:cubicBezTo>
                  <a:pt x="689102" y="231228"/>
                  <a:pt x="674460" y="246414"/>
                  <a:pt x="660630" y="258616"/>
                </a:cubicBezTo>
                <a:lnTo>
                  <a:pt x="623843" y="285658"/>
                </a:lnTo>
                <a:lnTo>
                  <a:pt x="621855" y="288714"/>
                </a:lnTo>
                <a:lnTo>
                  <a:pt x="598856" y="306408"/>
                </a:lnTo>
                <a:lnTo>
                  <a:pt x="597995" y="312574"/>
                </a:lnTo>
                <a:cubicBezTo>
                  <a:pt x="565455" y="347282"/>
                  <a:pt x="532918" y="384160"/>
                  <a:pt x="496041" y="416696"/>
                </a:cubicBezTo>
                <a:cubicBezTo>
                  <a:pt x="461333" y="451404"/>
                  <a:pt x="426626" y="486112"/>
                  <a:pt x="387580" y="516480"/>
                </a:cubicBezTo>
                <a:lnTo>
                  <a:pt x="382565" y="520120"/>
                </a:lnTo>
                <a:lnTo>
                  <a:pt x="346366" y="566372"/>
                </a:lnTo>
                <a:cubicBezTo>
                  <a:pt x="320336" y="590234"/>
                  <a:pt x="289967" y="609756"/>
                  <a:pt x="259598" y="631448"/>
                </a:cubicBezTo>
                <a:lnTo>
                  <a:pt x="178502" y="692270"/>
                </a:lnTo>
                <a:lnTo>
                  <a:pt x="178211" y="692622"/>
                </a:lnTo>
                <a:lnTo>
                  <a:pt x="259598" y="633618"/>
                </a:lnTo>
                <a:cubicBezTo>
                  <a:pt x="287796" y="611926"/>
                  <a:pt x="318165" y="590234"/>
                  <a:pt x="346366" y="568542"/>
                </a:cubicBezTo>
                <a:cubicBezTo>
                  <a:pt x="329012" y="598910"/>
                  <a:pt x="305150" y="618432"/>
                  <a:pt x="274782" y="640124"/>
                </a:cubicBezTo>
                <a:cubicBezTo>
                  <a:pt x="249837" y="662904"/>
                  <a:pt x="231941" y="672122"/>
                  <a:pt x="216485" y="678086"/>
                </a:cubicBezTo>
                <a:lnTo>
                  <a:pt x="176156" y="695118"/>
                </a:lnTo>
                <a:lnTo>
                  <a:pt x="174998" y="696526"/>
                </a:lnTo>
                <a:cubicBezTo>
                  <a:pt x="159814" y="707372"/>
                  <a:pt x="146799" y="716048"/>
                  <a:pt x="131613" y="724724"/>
                </a:cubicBezTo>
                <a:lnTo>
                  <a:pt x="115266" y="732302"/>
                </a:lnTo>
                <a:lnTo>
                  <a:pt x="74132" y="765670"/>
                </a:lnTo>
                <a:cubicBezTo>
                  <a:pt x="58946" y="777330"/>
                  <a:pt x="45931" y="786550"/>
                  <a:pt x="34000" y="794140"/>
                </a:cubicBezTo>
                <a:close/>
              </a:path>
            </a:pathLst>
          </a:custGeom>
          <a:gradFill flip="none" rotWithShape="1">
            <a:gsLst>
              <a:gs pos="0">
                <a:srgbClr val="FDD22C">
                  <a:tint val="66000"/>
                  <a:satMod val="160000"/>
                </a:srgbClr>
              </a:gs>
              <a:gs pos="50000">
                <a:srgbClr val="FDD22C">
                  <a:tint val="44500"/>
                  <a:satMod val="160000"/>
                </a:srgbClr>
              </a:gs>
              <a:gs pos="100000">
                <a:srgbClr val="FDD22C">
                  <a:tint val="23500"/>
                  <a:satMod val="160000"/>
                </a:srgbClr>
              </a:gs>
            </a:gsLst>
            <a:lin ang="0" scaled="1"/>
            <a:tileRect/>
          </a:gradFill>
          <a:ln w="9525" cap="flat">
            <a:noFill/>
            <a:prstDash val="solid"/>
            <a:miter/>
          </a:ln>
        </p:spPr>
        <p:txBody>
          <a:bodyPr wrap="square" rtlCol="0" anchor="ctr">
            <a:noAutofit/>
          </a:bodyPr>
          <a:lstStyle/>
          <a:p>
            <a:pPr lvl="0"/>
            <a:endParaRPr lang="en-US" noProof="0"/>
          </a:p>
        </p:txBody>
      </p:sp>
      <p:sp>
        <p:nvSpPr>
          <p:cNvPr id="34" name="Title 1">
            <a:extLst>
              <a:ext uri="{FF2B5EF4-FFF2-40B4-BE49-F238E27FC236}">
                <a16:creationId xmlns:a16="http://schemas.microsoft.com/office/drawing/2014/main" id="{E352850B-3C59-C29B-A43B-24EC19E60CBD}"/>
              </a:ext>
            </a:extLst>
          </p:cNvPr>
          <p:cNvSpPr>
            <a:spLocks noGrp="1"/>
          </p:cNvSpPr>
          <p:nvPr>
            <p:ph type="title"/>
          </p:nvPr>
        </p:nvSpPr>
        <p:spPr>
          <a:xfrm>
            <a:off x="613612" y="431999"/>
            <a:ext cx="10960768" cy="739575"/>
          </a:xfrm>
        </p:spPr>
        <p:txBody>
          <a:bodyPr/>
          <a:lstStyle>
            <a:lvl1pPr>
              <a:defRPr>
                <a:latin typeface="ITC Avant Garde Gothic" pitchFamily="50" charset="0"/>
              </a:defRPr>
            </a:lvl1pPr>
          </a:lstStyle>
          <a:p>
            <a:endParaRPr lang="en-US" dirty="0"/>
          </a:p>
        </p:txBody>
      </p:sp>
      <p:sp>
        <p:nvSpPr>
          <p:cNvPr id="37" name="Text Placeholder 36">
            <a:extLst>
              <a:ext uri="{FF2B5EF4-FFF2-40B4-BE49-F238E27FC236}">
                <a16:creationId xmlns:a16="http://schemas.microsoft.com/office/drawing/2014/main" id="{FFB56A2F-689A-CCC3-1079-87C368BFD5D7}"/>
              </a:ext>
            </a:extLst>
          </p:cNvPr>
          <p:cNvSpPr>
            <a:spLocks noGrp="1"/>
          </p:cNvSpPr>
          <p:nvPr>
            <p:ph type="body" sz="quarter" idx="10"/>
          </p:nvPr>
        </p:nvSpPr>
        <p:spPr>
          <a:xfrm>
            <a:off x="613611" y="1431758"/>
            <a:ext cx="10960766" cy="4728410"/>
          </a:xfrm>
        </p:spPr>
        <p:txBody>
          <a:bodyPr/>
          <a:lstStyle>
            <a:lvl1pPr>
              <a:defRPr sz="2000" b="0">
                <a:latin typeface="Avenir Next LT Pro" panose="020B0504020202020204" pitchFamily="34" charset="0"/>
              </a:defRPr>
            </a:lvl1pPr>
            <a:lvl2pPr>
              <a:defRPr sz="1800" b="0">
                <a:latin typeface="Avenir Next LT Pro" panose="020B0504020202020204" pitchFamily="34" charset="0"/>
              </a:defRPr>
            </a:lvl2pPr>
            <a:lvl3pPr>
              <a:defRPr sz="1600" b="0">
                <a:latin typeface="Avenir Next LT Pro" panose="020B0504020202020204" pitchFamily="34" charset="0"/>
              </a:defRPr>
            </a:lvl3pPr>
            <a:lvl4pPr>
              <a:defRPr sz="1600" b="0">
                <a:latin typeface="Avenir Next LT Pro" panose="020B0504020202020204" pitchFamily="34" charset="0"/>
              </a:defRPr>
            </a:lvl4pPr>
            <a:lvl5pPr>
              <a:defRPr sz="1600" b="0">
                <a:latin typeface="Avenir Next LT Pro" panose="020B0504020202020204" pitchFamily="34" charset="0"/>
              </a:defRPr>
            </a:lvl5pPr>
          </a:lstStyle>
          <a:p>
            <a:pPr lvl="0"/>
            <a:endParaRPr lang="en-US" dirty="0"/>
          </a:p>
        </p:txBody>
      </p:sp>
    </p:spTree>
    <p:extLst>
      <p:ext uri="{BB962C8B-B14F-4D97-AF65-F5344CB8AC3E}">
        <p14:creationId xmlns:p14="http://schemas.microsoft.com/office/powerpoint/2010/main" val="3421750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protect-us.mimecast.com/s/QZsOCjRB3RiX0yES7MFxV?domain=vimeo.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mbbrownlee@accg.org" TargetMode="External"/><Relationship Id="rId7" Type="http://schemas.openxmlformats.org/officeDocument/2006/relationships/hyperlink" Target="mailto:director.cgic@gmail.com" TargetMode="External"/><Relationship Id="rId2" Type="http://schemas.openxmlformats.org/officeDocument/2006/relationships/hyperlink" Target="mailto:evall@resilientga.org" TargetMode="External"/><Relationship Id="rId1" Type="http://schemas.openxmlformats.org/officeDocument/2006/relationships/slideLayout" Target="../slideLayouts/slideLayout2.xml"/><Relationship Id="rId6" Type="http://schemas.openxmlformats.org/officeDocument/2006/relationships/hyperlink" Target="mailto:janelle@uwcga.org" TargetMode="External"/><Relationship Id="rId5" Type="http://schemas.openxmlformats.org/officeDocument/2006/relationships/hyperlink" Target="mailto:justin@uwcga.org" TargetMode="External"/><Relationship Id="rId4" Type="http://schemas.openxmlformats.org/officeDocument/2006/relationships/hyperlink" Target="mailto:moquinn@accg.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8FB3BE-412B-EA3A-8DE4-1B0626DCF4DE}"/>
              </a:ext>
            </a:extLst>
          </p:cNvPr>
          <p:cNvSpPr>
            <a:spLocks noGrp="1"/>
          </p:cNvSpPr>
          <p:nvPr>
            <p:ph type="title"/>
          </p:nvPr>
        </p:nvSpPr>
        <p:spPr/>
        <p:txBody>
          <a:bodyPr/>
          <a:lstStyle/>
          <a:p>
            <a:pPr>
              <a:lnSpc>
                <a:spcPct val="100000"/>
              </a:lnSpc>
            </a:pPr>
            <a:br>
              <a:rPr lang="en-US" dirty="0"/>
            </a:br>
            <a:br>
              <a:rPr lang="en-US" dirty="0"/>
            </a:br>
            <a:r>
              <a:rPr lang="en-US" dirty="0"/>
              <a:t>Mental Health:  NACo and the Georgia Perspective</a:t>
            </a:r>
            <a:br>
              <a:rPr lang="en-US" sz="1000" dirty="0"/>
            </a:br>
            <a:br>
              <a:rPr lang="en-US" sz="1000" dirty="0"/>
            </a:br>
            <a:r>
              <a:rPr kumimoji="0" lang="en-US" sz="1800" b="0" i="1" u="none" strike="noStrike" kern="1200" cap="none" spc="0" normalizeH="0" baseline="0" noProof="0" dirty="0">
                <a:ln>
                  <a:noFill/>
                </a:ln>
                <a:solidFill>
                  <a:srgbClr val="1C5171"/>
                </a:solidFill>
                <a:effectLst/>
                <a:uLnTx/>
                <a:uFillTx/>
                <a:latin typeface="Avenir Next LT Pro" panose="020B0504020202020204" pitchFamily="34" charset="0"/>
                <a:ea typeface="AmazonEmber-Regular" panose="020B0604020202020204" charset="0"/>
                <a:cs typeface="AmazonEmber-Regular" panose="020B0604020202020204" charset="0"/>
              </a:rPr>
              <a:t>Savannah International Trade &amp; Convention Center</a:t>
            </a:r>
            <a:br>
              <a:rPr kumimoji="0" lang="en-US" sz="1800" b="0" i="1" u="none" strike="noStrike" kern="1200" cap="none" spc="0" normalizeH="0" baseline="0" noProof="0" dirty="0">
                <a:ln>
                  <a:noFill/>
                </a:ln>
                <a:solidFill>
                  <a:srgbClr val="1C5171"/>
                </a:solidFill>
                <a:effectLst/>
                <a:uLnTx/>
                <a:uFillTx/>
                <a:latin typeface="Avenir Next LT Pro" panose="020B0504020202020204" pitchFamily="34" charset="0"/>
                <a:ea typeface="AmazonEmber-Regular" panose="020B0604020202020204" charset="0"/>
                <a:cs typeface="AmazonEmber-Regular" panose="020B0604020202020204" charset="0"/>
              </a:rPr>
            </a:br>
            <a:r>
              <a:rPr kumimoji="0" lang="en-US" sz="1800" b="0" i="1" u="none" strike="noStrike" kern="1200" cap="none" spc="0" normalizeH="0" baseline="0" noProof="0" dirty="0">
                <a:ln>
                  <a:noFill/>
                </a:ln>
                <a:solidFill>
                  <a:srgbClr val="1C5171"/>
                </a:solidFill>
                <a:effectLst/>
                <a:uLnTx/>
                <a:uFillTx/>
                <a:latin typeface="Avenir Next LT Pro" panose="020B0504020202020204" pitchFamily="34" charset="0"/>
                <a:ea typeface="AmazonEmber-Regular" panose="020B0604020202020204" charset="0"/>
                <a:cs typeface="AmazonEmber-Regular" panose="020B0604020202020204" charset="0"/>
              </a:rPr>
              <a:t>April 29, 2023</a:t>
            </a:r>
            <a:br>
              <a:rPr lang="en-US" dirty="0">
                <a:latin typeface="Avenir Next LT Pro" panose="020B0504020202020204" pitchFamily="34" charset="0"/>
              </a:rPr>
            </a:br>
            <a:endParaRPr lang="en-US" dirty="0">
              <a:latin typeface="Avenir Next LT Pro" panose="020B0504020202020204" pitchFamily="34" charset="0"/>
            </a:endParaRPr>
          </a:p>
        </p:txBody>
      </p:sp>
    </p:spTree>
    <p:extLst>
      <p:ext uri="{BB962C8B-B14F-4D97-AF65-F5344CB8AC3E}">
        <p14:creationId xmlns:p14="http://schemas.microsoft.com/office/powerpoint/2010/main" val="80926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58E4-3F32-4BC1-17F9-A5E4581467F8}"/>
              </a:ext>
            </a:extLst>
          </p:cNvPr>
          <p:cNvSpPr>
            <a:spLocks noGrp="1"/>
          </p:cNvSpPr>
          <p:nvPr>
            <p:ph type="title"/>
          </p:nvPr>
        </p:nvSpPr>
        <p:spPr>
          <a:xfrm>
            <a:off x="613612" y="458502"/>
            <a:ext cx="10960768" cy="739575"/>
          </a:xfrm>
        </p:spPr>
        <p:txBody>
          <a:bodyPr/>
          <a:lstStyle/>
          <a:p>
            <a:r>
              <a:rPr lang="en-US" dirty="0"/>
              <a:t>Looking Back, Progress Made…</a:t>
            </a:r>
          </a:p>
        </p:txBody>
      </p:sp>
      <p:sp>
        <p:nvSpPr>
          <p:cNvPr id="3" name="Text Placeholder 2">
            <a:extLst>
              <a:ext uri="{FF2B5EF4-FFF2-40B4-BE49-F238E27FC236}">
                <a16:creationId xmlns:a16="http://schemas.microsoft.com/office/drawing/2014/main" id="{829B2581-8FA7-E98F-4835-8A2775842524}"/>
              </a:ext>
            </a:extLst>
          </p:cNvPr>
          <p:cNvSpPr>
            <a:spLocks noGrp="1"/>
          </p:cNvSpPr>
          <p:nvPr>
            <p:ph type="body" sz="quarter" idx="10"/>
          </p:nvPr>
        </p:nvSpPr>
        <p:spPr>
          <a:xfrm>
            <a:off x="481091" y="1471514"/>
            <a:ext cx="10960766" cy="4728410"/>
          </a:xfrm>
        </p:spPr>
        <p:txBody>
          <a:bodyPr/>
          <a:lstStyle/>
          <a:p>
            <a:r>
              <a:rPr lang="en-US" sz="2600" dirty="0"/>
              <a:t>What We’ve Accomplished – 2022</a:t>
            </a:r>
          </a:p>
          <a:p>
            <a:pPr marL="0" indent="0">
              <a:buNone/>
            </a:pPr>
            <a:r>
              <a:rPr lang="en-US" sz="2600" dirty="0"/>
              <a:t> </a:t>
            </a:r>
          </a:p>
          <a:p>
            <a:r>
              <a:rPr lang="en-US" sz="2600" dirty="0"/>
              <a:t>House Bill 1013</a:t>
            </a:r>
          </a:p>
        </p:txBody>
      </p:sp>
      <p:graphicFrame>
        <p:nvGraphicFramePr>
          <p:cNvPr id="4" name="Content Placeholder 2">
            <a:extLst>
              <a:ext uri="{FF2B5EF4-FFF2-40B4-BE49-F238E27FC236}">
                <a16:creationId xmlns:a16="http://schemas.microsoft.com/office/drawing/2014/main" id="{8AABAA96-C03E-8D86-5369-E0EEC3160B5F}"/>
              </a:ext>
            </a:extLst>
          </p:cNvPr>
          <p:cNvGraphicFramePr>
            <a:graphicFrameLocks noGrp="1"/>
          </p:cNvGraphicFramePr>
          <p:nvPr>
            <p:ph idx="1"/>
            <p:extLst>
              <p:ext uri="{D42A27DB-BD31-4B8C-83A1-F6EECF244321}">
                <p14:modId xmlns:p14="http://schemas.microsoft.com/office/powerpoint/2010/main" val="3691958446"/>
              </p:ext>
            </p:extLst>
          </p:nvPr>
        </p:nvGraphicFramePr>
        <p:xfrm>
          <a:off x="6525628" y="304103"/>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448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0ECE-89AD-C96C-DC61-B1164C218C44}"/>
              </a:ext>
            </a:extLst>
          </p:cNvPr>
          <p:cNvSpPr>
            <a:spLocks noGrp="1"/>
          </p:cNvSpPr>
          <p:nvPr>
            <p:ph type="title"/>
          </p:nvPr>
        </p:nvSpPr>
        <p:spPr>
          <a:xfrm>
            <a:off x="388328" y="498259"/>
            <a:ext cx="10960768" cy="739575"/>
          </a:xfrm>
        </p:spPr>
        <p:txBody>
          <a:bodyPr/>
          <a:lstStyle/>
          <a:p>
            <a:r>
              <a:rPr lang="en-US" dirty="0"/>
              <a:t>Where We Stand Today, Work Continues…</a:t>
            </a:r>
          </a:p>
        </p:txBody>
      </p:sp>
      <p:sp>
        <p:nvSpPr>
          <p:cNvPr id="3" name="Text Placeholder 2">
            <a:extLst>
              <a:ext uri="{FF2B5EF4-FFF2-40B4-BE49-F238E27FC236}">
                <a16:creationId xmlns:a16="http://schemas.microsoft.com/office/drawing/2014/main" id="{4C44B7C5-527D-BA6C-A2F0-6879A23747C2}"/>
              </a:ext>
            </a:extLst>
          </p:cNvPr>
          <p:cNvSpPr>
            <a:spLocks noGrp="1"/>
          </p:cNvSpPr>
          <p:nvPr>
            <p:ph type="body" sz="quarter" idx="10"/>
          </p:nvPr>
        </p:nvSpPr>
        <p:spPr>
          <a:xfrm>
            <a:off x="388327" y="1498018"/>
            <a:ext cx="10960766" cy="4728410"/>
          </a:xfrm>
        </p:spPr>
        <p:txBody>
          <a:bodyPr/>
          <a:lstStyle/>
          <a:p>
            <a:r>
              <a:rPr lang="en-US" sz="2600" dirty="0"/>
              <a:t>What We Are Currently Doing – 2023 </a:t>
            </a:r>
          </a:p>
          <a:p>
            <a:pPr marL="0" indent="0">
              <a:buNone/>
            </a:pPr>
            <a:endParaRPr lang="en-US" sz="2600" dirty="0"/>
          </a:p>
          <a:p>
            <a:r>
              <a:rPr lang="en-US" sz="2600" dirty="0"/>
              <a:t>House Bill 520</a:t>
            </a:r>
          </a:p>
        </p:txBody>
      </p:sp>
      <p:graphicFrame>
        <p:nvGraphicFramePr>
          <p:cNvPr id="4" name="Content Placeholder 2">
            <a:extLst>
              <a:ext uri="{FF2B5EF4-FFF2-40B4-BE49-F238E27FC236}">
                <a16:creationId xmlns:a16="http://schemas.microsoft.com/office/drawing/2014/main" id="{D54869DA-A72C-A427-499B-666AA9678823}"/>
              </a:ext>
            </a:extLst>
          </p:cNvPr>
          <p:cNvGraphicFramePr>
            <a:graphicFrameLocks/>
          </p:cNvGraphicFramePr>
          <p:nvPr>
            <p:extLst>
              <p:ext uri="{D42A27DB-BD31-4B8C-83A1-F6EECF244321}">
                <p14:modId xmlns:p14="http://schemas.microsoft.com/office/powerpoint/2010/main" val="4264478431"/>
              </p:ext>
            </p:extLst>
          </p:nvPr>
        </p:nvGraphicFramePr>
        <p:xfrm>
          <a:off x="7222434" y="299478"/>
          <a:ext cx="4581935" cy="5484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82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7F95-F856-3F13-E760-79B1742594AE}"/>
              </a:ext>
            </a:extLst>
          </p:cNvPr>
          <p:cNvSpPr>
            <a:spLocks noGrp="1"/>
          </p:cNvSpPr>
          <p:nvPr>
            <p:ph type="title"/>
          </p:nvPr>
        </p:nvSpPr>
        <p:spPr>
          <a:xfrm>
            <a:off x="534100" y="431999"/>
            <a:ext cx="10960768" cy="739575"/>
          </a:xfrm>
        </p:spPr>
        <p:txBody>
          <a:bodyPr/>
          <a:lstStyle/>
          <a:p>
            <a:r>
              <a:rPr lang="en-US" dirty="0"/>
              <a:t>Looking Ahead, Effort Continue…</a:t>
            </a:r>
          </a:p>
        </p:txBody>
      </p:sp>
      <p:sp>
        <p:nvSpPr>
          <p:cNvPr id="3" name="Text Placeholder 2">
            <a:extLst>
              <a:ext uri="{FF2B5EF4-FFF2-40B4-BE49-F238E27FC236}">
                <a16:creationId xmlns:a16="http://schemas.microsoft.com/office/drawing/2014/main" id="{D9C8101F-9623-14C1-7597-4084B351F57C}"/>
              </a:ext>
            </a:extLst>
          </p:cNvPr>
          <p:cNvSpPr>
            <a:spLocks noGrp="1"/>
          </p:cNvSpPr>
          <p:nvPr>
            <p:ph type="body" sz="quarter" idx="10"/>
          </p:nvPr>
        </p:nvSpPr>
        <p:spPr>
          <a:xfrm>
            <a:off x="534099" y="1431758"/>
            <a:ext cx="10960766" cy="4728410"/>
          </a:xfrm>
        </p:spPr>
        <p:txBody>
          <a:bodyPr/>
          <a:lstStyle/>
          <a:p>
            <a:r>
              <a:rPr lang="en-US" sz="2600" dirty="0"/>
              <a:t>Where We Need To Go</a:t>
            </a:r>
          </a:p>
        </p:txBody>
      </p:sp>
      <p:graphicFrame>
        <p:nvGraphicFramePr>
          <p:cNvPr id="4" name="Content Placeholder 2">
            <a:extLst>
              <a:ext uri="{FF2B5EF4-FFF2-40B4-BE49-F238E27FC236}">
                <a16:creationId xmlns:a16="http://schemas.microsoft.com/office/drawing/2014/main" id="{103FC3DA-5124-C4DD-7305-864EA8112B4B}"/>
              </a:ext>
            </a:extLst>
          </p:cNvPr>
          <p:cNvGraphicFramePr>
            <a:graphicFrameLocks/>
          </p:cNvGraphicFramePr>
          <p:nvPr>
            <p:extLst>
              <p:ext uri="{D42A27DB-BD31-4B8C-83A1-F6EECF244321}">
                <p14:modId xmlns:p14="http://schemas.microsoft.com/office/powerpoint/2010/main" val="2258734609"/>
              </p:ext>
            </p:extLst>
          </p:nvPr>
        </p:nvGraphicFramePr>
        <p:xfrm>
          <a:off x="6082685" y="152400"/>
          <a:ext cx="5812523" cy="6410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886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C3A0-3ABC-A48F-F831-088BDA95BC48}"/>
              </a:ext>
            </a:extLst>
          </p:cNvPr>
          <p:cNvSpPr>
            <a:spLocks noGrp="1"/>
          </p:cNvSpPr>
          <p:nvPr>
            <p:ph type="title"/>
          </p:nvPr>
        </p:nvSpPr>
        <p:spPr/>
        <p:txBody>
          <a:bodyPr/>
          <a:lstStyle/>
          <a:p>
            <a:r>
              <a:rPr lang="en-US" dirty="0"/>
              <a:t>How </a:t>
            </a:r>
            <a:r>
              <a:rPr lang="en-US" u="sng" dirty="0"/>
              <a:t>YOU</a:t>
            </a:r>
            <a:r>
              <a:rPr lang="en-US" dirty="0"/>
              <a:t> Can Help!</a:t>
            </a:r>
          </a:p>
        </p:txBody>
      </p:sp>
      <p:graphicFrame>
        <p:nvGraphicFramePr>
          <p:cNvPr id="4" name="Content Placeholder 2">
            <a:extLst>
              <a:ext uri="{FF2B5EF4-FFF2-40B4-BE49-F238E27FC236}">
                <a16:creationId xmlns:a16="http://schemas.microsoft.com/office/drawing/2014/main" id="{BBD737EB-6CFA-77DA-A901-1145CDAC07B0}"/>
              </a:ext>
            </a:extLst>
          </p:cNvPr>
          <p:cNvGraphicFramePr/>
          <p:nvPr>
            <p:extLst>
              <p:ext uri="{D42A27DB-BD31-4B8C-83A1-F6EECF244321}">
                <p14:modId xmlns:p14="http://schemas.microsoft.com/office/powerpoint/2010/main" val="1882901474"/>
              </p:ext>
            </p:extLst>
          </p:nvPr>
        </p:nvGraphicFramePr>
        <p:xfrm>
          <a:off x="838200" y="140769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6764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C9A1B-7EE3-E20D-20E5-611810463439}"/>
              </a:ext>
            </a:extLst>
          </p:cNvPr>
          <p:cNvSpPr>
            <a:spLocks noGrp="1"/>
          </p:cNvSpPr>
          <p:nvPr>
            <p:ph type="title"/>
          </p:nvPr>
        </p:nvSpPr>
        <p:spPr>
          <a:xfrm>
            <a:off x="613612" y="3059213"/>
            <a:ext cx="10960768" cy="739575"/>
          </a:xfrm>
        </p:spPr>
        <p:txBody>
          <a:bodyPr/>
          <a:lstStyle/>
          <a:p>
            <a:pPr algn="ctr"/>
            <a:br>
              <a:rPr lang="en-US" dirty="0"/>
            </a:br>
            <a:r>
              <a:rPr lang="en-US" dirty="0"/>
              <a:t>Learning From Your Peers: Georgia Counties Engage in Mental Health</a:t>
            </a:r>
            <a:br>
              <a:rPr lang="en-US" sz="1000" dirty="0"/>
            </a:br>
            <a:br>
              <a:rPr lang="en-US" dirty="0"/>
            </a:br>
            <a: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Chairman Michelle Morgan</a:t>
            </a:r>
            <a:b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Carroll County Board of Commissioners</a:t>
            </a:r>
            <a:b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b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Commissioner Helen Stone</a:t>
            </a:r>
            <a:b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Chatham County Board of Commissioners</a:t>
            </a:r>
            <a:endParaRPr lang="en-US" sz="2800" dirty="0"/>
          </a:p>
        </p:txBody>
      </p:sp>
    </p:spTree>
    <p:extLst>
      <p:ext uri="{BB962C8B-B14F-4D97-AF65-F5344CB8AC3E}">
        <p14:creationId xmlns:p14="http://schemas.microsoft.com/office/powerpoint/2010/main" val="2315713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78B2B-4E3C-485F-1DFA-088F8CEC7E19}"/>
              </a:ext>
            </a:extLst>
          </p:cNvPr>
          <p:cNvSpPr>
            <a:spLocks noGrp="1"/>
          </p:cNvSpPr>
          <p:nvPr>
            <p:ph type="title"/>
          </p:nvPr>
        </p:nvSpPr>
        <p:spPr>
          <a:xfrm>
            <a:off x="615616" y="378991"/>
            <a:ext cx="10960768" cy="739575"/>
          </a:xfrm>
        </p:spPr>
        <p:txBody>
          <a:bodyPr/>
          <a:lstStyle/>
          <a:p>
            <a:r>
              <a:rPr lang="en-US" dirty="0"/>
              <a:t>Carroll County:  Mobile Crisis Team Units</a:t>
            </a:r>
          </a:p>
        </p:txBody>
      </p:sp>
      <p:sp>
        <p:nvSpPr>
          <p:cNvPr id="5" name="Text Placeholder 4">
            <a:extLst>
              <a:ext uri="{FF2B5EF4-FFF2-40B4-BE49-F238E27FC236}">
                <a16:creationId xmlns:a16="http://schemas.microsoft.com/office/drawing/2014/main" id="{3DE99799-7A6E-AB5C-CEE2-26EBF504B231}"/>
              </a:ext>
            </a:extLst>
          </p:cNvPr>
          <p:cNvSpPr>
            <a:spLocks noGrp="1"/>
          </p:cNvSpPr>
          <p:nvPr>
            <p:ph type="body" sz="quarter" idx="10"/>
          </p:nvPr>
        </p:nvSpPr>
        <p:spPr/>
        <p:txBody>
          <a:bodyPr/>
          <a:lstStyle/>
          <a:p>
            <a:pPr marL="0" marR="0" indent="0" algn="ctr">
              <a:buNone/>
            </a:pPr>
            <a:endParaRPr lang="en-US" sz="3200" dirty="0">
              <a:effectLst/>
              <a:latin typeface="Calibri" panose="020F0502020204030204" pitchFamily="34" charset="0"/>
              <a:ea typeface="Calibri" panose="020F0502020204030204" pitchFamily="34" charset="0"/>
            </a:endParaRPr>
          </a:p>
          <a:p>
            <a:pPr marL="0" marR="0" indent="0" algn="ctr">
              <a:spcBef>
                <a:spcPts val="0"/>
              </a:spcBef>
              <a:spcAft>
                <a:spcPts val="0"/>
              </a:spcAft>
              <a:buNone/>
            </a:pPr>
            <a:r>
              <a:rPr lang="en-US" sz="3200" u="sng" dirty="0">
                <a:solidFill>
                  <a:srgbClr val="0000FF"/>
                </a:solidFill>
                <a:effectLst/>
                <a:latin typeface="Calibri" panose="020F0502020204030204" pitchFamily="34" charset="0"/>
                <a:ea typeface="Calibri" panose="020F0502020204030204" pitchFamily="34" charset="0"/>
                <a:hlinkClick r:id="rId2"/>
              </a:rPr>
              <a:t>https://vimeo.com/759908916</a:t>
            </a:r>
            <a:endParaRPr lang="en-US" sz="3200" dirty="0">
              <a:effectLst/>
              <a:latin typeface="Calibri" panose="020F0502020204030204" pitchFamily="34" charset="0"/>
              <a:ea typeface="Calibri" panose="020F0502020204030204" pitchFamily="34" charset="0"/>
            </a:endParaRPr>
          </a:p>
          <a:p>
            <a:pPr marL="0" marR="0" indent="0" algn="ctr">
              <a:spcBef>
                <a:spcPts val="0"/>
              </a:spcBef>
              <a:spcAft>
                <a:spcPts val="0"/>
              </a:spcAft>
              <a:buNone/>
            </a:pPr>
            <a:r>
              <a:rPr lang="en-US" sz="3200" dirty="0">
                <a:effectLst/>
                <a:latin typeface="Calibri" panose="020F0502020204030204" pitchFamily="34" charset="0"/>
                <a:ea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3500097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4FB6-5DE6-CA41-92B2-D24C7D8B857A}"/>
              </a:ext>
            </a:extLst>
          </p:cNvPr>
          <p:cNvSpPr>
            <a:spLocks noGrp="1"/>
          </p:cNvSpPr>
          <p:nvPr>
            <p:ph type="title"/>
          </p:nvPr>
        </p:nvSpPr>
        <p:spPr/>
        <p:txBody>
          <a:bodyPr/>
          <a:lstStyle/>
          <a:p>
            <a:r>
              <a:rPr lang="en-US" dirty="0"/>
              <a:t>Chatham County: Behavioral Health Centers</a:t>
            </a:r>
          </a:p>
        </p:txBody>
      </p:sp>
      <p:pic>
        <p:nvPicPr>
          <p:cNvPr id="4" name="Picture 3" descr="Logo&#10;&#10;Description automatically generated">
            <a:extLst>
              <a:ext uri="{FF2B5EF4-FFF2-40B4-BE49-F238E27FC236}">
                <a16:creationId xmlns:a16="http://schemas.microsoft.com/office/drawing/2014/main" id="{BCF665F4-37FC-BED5-4127-5E98E111F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796" y="431999"/>
            <a:ext cx="3119584" cy="3119584"/>
          </a:xfrm>
          <a:prstGeom prst="rect">
            <a:avLst/>
          </a:prstGeom>
        </p:spPr>
      </p:pic>
    </p:spTree>
    <p:extLst>
      <p:ext uri="{BB962C8B-B14F-4D97-AF65-F5344CB8AC3E}">
        <p14:creationId xmlns:p14="http://schemas.microsoft.com/office/powerpoint/2010/main" val="402874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9170-42C0-C1AB-1FE0-E4587C066530}"/>
              </a:ext>
            </a:extLst>
          </p:cNvPr>
          <p:cNvSpPr>
            <a:spLocks noGrp="1"/>
          </p:cNvSpPr>
          <p:nvPr>
            <p:ph type="title"/>
          </p:nvPr>
        </p:nvSpPr>
        <p:spPr/>
        <p:txBody>
          <a:bodyPr/>
          <a:lstStyle/>
          <a:p>
            <a:r>
              <a:rPr lang="en-US" dirty="0"/>
              <a:t>Chatham County, GA</a:t>
            </a:r>
          </a:p>
        </p:txBody>
      </p:sp>
      <p:sp>
        <p:nvSpPr>
          <p:cNvPr id="3" name="Text Placeholder 2">
            <a:extLst>
              <a:ext uri="{FF2B5EF4-FFF2-40B4-BE49-F238E27FC236}">
                <a16:creationId xmlns:a16="http://schemas.microsoft.com/office/drawing/2014/main" id="{00D8C4CF-343F-65E2-BE5C-2D13260CB0D2}"/>
              </a:ext>
            </a:extLst>
          </p:cNvPr>
          <p:cNvSpPr>
            <a:spLocks noGrp="1"/>
          </p:cNvSpPr>
          <p:nvPr>
            <p:ph type="body" sz="quarter" idx="10"/>
          </p:nvPr>
        </p:nvSpPr>
        <p:spPr>
          <a:xfrm>
            <a:off x="4664765" y="1431758"/>
            <a:ext cx="3723862" cy="4728410"/>
          </a:xfrm>
        </p:spPr>
        <p:txBody>
          <a:bodyPr/>
          <a:lstStyle/>
          <a:p>
            <a:r>
              <a:rPr lang="en-US" sz="2400" dirty="0"/>
              <a:t>Population 291,012</a:t>
            </a:r>
          </a:p>
          <a:p>
            <a:endParaRPr lang="en-US" sz="2400" dirty="0"/>
          </a:p>
          <a:p>
            <a:r>
              <a:rPr lang="en-US" sz="2400" dirty="0"/>
              <a:t>Median Household Income $63,701</a:t>
            </a:r>
          </a:p>
          <a:p>
            <a:endParaRPr lang="en-US" sz="2400" dirty="0"/>
          </a:p>
          <a:p>
            <a:r>
              <a:rPr lang="en-US" sz="2400" dirty="0"/>
              <a:t>People Living Below Poverty Level 14.4%</a:t>
            </a:r>
          </a:p>
          <a:p>
            <a:endParaRPr lang="en-US" dirty="0"/>
          </a:p>
        </p:txBody>
      </p:sp>
      <p:pic>
        <p:nvPicPr>
          <p:cNvPr id="5" name="Picture 4">
            <a:extLst>
              <a:ext uri="{FF2B5EF4-FFF2-40B4-BE49-F238E27FC236}">
                <a16:creationId xmlns:a16="http://schemas.microsoft.com/office/drawing/2014/main" id="{85D3DAEA-A106-1AFD-DF3B-CB1BF31C0454}"/>
              </a:ext>
            </a:extLst>
          </p:cNvPr>
          <p:cNvPicPr>
            <a:picLocks noChangeAspect="1"/>
          </p:cNvPicPr>
          <p:nvPr/>
        </p:nvPicPr>
        <p:blipFill>
          <a:blip r:embed="rId2"/>
          <a:stretch>
            <a:fillRect/>
          </a:stretch>
        </p:blipFill>
        <p:spPr>
          <a:xfrm rot="21336292">
            <a:off x="483785" y="1500964"/>
            <a:ext cx="4147425" cy="4806865"/>
          </a:xfrm>
          <a:prstGeom prst="rect">
            <a:avLst/>
          </a:prstGeom>
        </p:spPr>
      </p:pic>
      <p:pic>
        <p:nvPicPr>
          <p:cNvPr id="6" name="Picture 5">
            <a:extLst>
              <a:ext uri="{FF2B5EF4-FFF2-40B4-BE49-F238E27FC236}">
                <a16:creationId xmlns:a16="http://schemas.microsoft.com/office/drawing/2014/main" id="{EF134504-E58C-4EE1-CE10-D7C72E85B84F}"/>
              </a:ext>
            </a:extLst>
          </p:cNvPr>
          <p:cNvPicPr>
            <a:picLocks noChangeAspect="1"/>
          </p:cNvPicPr>
          <p:nvPr/>
        </p:nvPicPr>
        <p:blipFill>
          <a:blip r:embed="rId3"/>
          <a:stretch>
            <a:fillRect/>
          </a:stretch>
        </p:blipFill>
        <p:spPr>
          <a:xfrm>
            <a:off x="9232573" y="617717"/>
            <a:ext cx="2680234" cy="2943248"/>
          </a:xfrm>
          <a:prstGeom prst="rect">
            <a:avLst/>
          </a:prstGeom>
          <a:ln>
            <a:solidFill>
              <a:schemeClr val="accent3">
                <a:lumMod val="90000"/>
                <a:lumOff val="10000"/>
              </a:schemeClr>
            </a:solidFill>
          </a:ln>
        </p:spPr>
      </p:pic>
      <p:pic>
        <p:nvPicPr>
          <p:cNvPr id="7" name="Picture 6">
            <a:extLst>
              <a:ext uri="{FF2B5EF4-FFF2-40B4-BE49-F238E27FC236}">
                <a16:creationId xmlns:a16="http://schemas.microsoft.com/office/drawing/2014/main" id="{69DA7207-326E-AE4C-F778-3CCE435DA290}"/>
              </a:ext>
            </a:extLst>
          </p:cNvPr>
          <p:cNvPicPr>
            <a:picLocks noChangeAspect="1"/>
          </p:cNvPicPr>
          <p:nvPr/>
        </p:nvPicPr>
        <p:blipFill>
          <a:blip r:embed="rId4"/>
          <a:stretch>
            <a:fillRect/>
          </a:stretch>
        </p:blipFill>
        <p:spPr>
          <a:xfrm>
            <a:off x="8127075" y="3732221"/>
            <a:ext cx="3843085" cy="2982840"/>
          </a:xfrm>
          <a:prstGeom prst="rect">
            <a:avLst/>
          </a:prstGeom>
          <a:ln>
            <a:solidFill>
              <a:schemeClr val="accent3">
                <a:lumMod val="90000"/>
                <a:lumOff val="10000"/>
              </a:schemeClr>
            </a:solidFill>
          </a:ln>
        </p:spPr>
      </p:pic>
    </p:spTree>
    <p:extLst>
      <p:ext uri="{BB962C8B-B14F-4D97-AF65-F5344CB8AC3E}">
        <p14:creationId xmlns:p14="http://schemas.microsoft.com/office/powerpoint/2010/main" val="24910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8B80-F811-79F5-9673-94EB58052A9D}"/>
              </a:ext>
            </a:extLst>
          </p:cNvPr>
          <p:cNvSpPr>
            <a:spLocks noGrp="1"/>
          </p:cNvSpPr>
          <p:nvPr>
            <p:ph type="title"/>
          </p:nvPr>
        </p:nvSpPr>
        <p:spPr/>
        <p:txBody>
          <a:bodyPr/>
          <a:lstStyle/>
          <a:p>
            <a:r>
              <a:rPr lang="en-US" dirty="0"/>
              <a:t>Chatham County: Vision &amp; Mission</a:t>
            </a:r>
          </a:p>
        </p:txBody>
      </p:sp>
      <p:graphicFrame>
        <p:nvGraphicFramePr>
          <p:cNvPr id="4" name="Content Placeholder 2">
            <a:extLst>
              <a:ext uri="{FF2B5EF4-FFF2-40B4-BE49-F238E27FC236}">
                <a16:creationId xmlns:a16="http://schemas.microsoft.com/office/drawing/2014/main" id="{0F4002EA-F391-5246-27F6-2FA83050770B}"/>
              </a:ext>
            </a:extLst>
          </p:cNvPr>
          <p:cNvGraphicFramePr>
            <a:graphicFrameLocks/>
          </p:cNvGraphicFramePr>
          <p:nvPr>
            <p:extLst>
              <p:ext uri="{D42A27DB-BD31-4B8C-83A1-F6EECF244321}">
                <p14:modId xmlns:p14="http://schemas.microsoft.com/office/powerpoint/2010/main" val="195458474"/>
              </p:ext>
            </p:extLst>
          </p:nvPr>
        </p:nvGraphicFramePr>
        <p:xfrm>
          <a:off x="1069975" y="1775788"/>
          <a:ext cx="100584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4435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6BC66-CA77-C6D5-44E0-609B40083F4F}"/>
              </a:ext>
            </a:extLst>
          </p:cNvPr>
          <p:cNvSpPr>
            <a:spLocks noGrp="1"/>
          </p:cNvSpPr>
          <p:nvPr>
            <p:ph type="title"/>
          </p:nvPr>
        </p:nvSpPr>
        <p:spPr/>
        <p:txBody>
          <a:bodyPr/>
          <a:lstStyle/>
          <a:p>
            <a:r>
              <a:rPr lang="en-US" dirty="0"/>
              <a:t>Chatham County: Core Values</a:t>
            </a:r>
          </a:p>
        </p:txBody>
      </p:sp>
      <p:graphicFrame>
        <p:nvGraphicFramePr>
          <p:cNvPr id="4" name="Content Placeholder 2">
            <a:extLst>
              <a:ext uri="{FF2B5EF4-FFF2-40B4-BE49-F238E27FC236}">
                <a16:creationId xmlns:a16="http://schemas.microsoft.com/office/drawing/2014/main" id="{E9F40DED-1348-A515-85C2-0A8AAD4A29CA}"/>
              </a:ext>
            </a:extLst>
          </p:cNvPr>
          <p:cNvGraphicFramePr>
            <a:graphicFrameLocks noGrp="1"/>
          </p:cNvGraphicFramePr>
          <p:nvPr>
            <p:ph idx="1"/>
            <p:extLst>
              <p:ext uri="{D42A27DB-BD31-4B8C-83A1-F6EECF244321}">
                <p14:modId xmlns:p14="http://schemas.microsoft.com/office/powerpoint/2010/main" val="1507227576"/>
              </p:ext>
            </p:extLst>
          </p:nvPr>
        </p:nvGraphicFramePr>
        <p:xfrm>
          <a:off x="1209493" y="1176957"/>
          <a:ext cx="5204560" cy="4724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7855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C4A8-7468-45EA-9845-11165E91615B}"/>
              </a:ext>
            </a:extLst>
          </p:cNvPr>
          <p:cNvSpPr>
            <a:spLocks noGrp="1"/>
          </p:cNvSpPr>
          <p:nvPr>
            <p:ph type="title"/>
          </p:nvPr>
        </p:nvSpPr>
        <p:spPr>
          <a:xfrm>
            <a:off x="693124" y="325983"/>
            <a:ext cx="10960768" cy="739575"/>
          </a:xfrm>
        </p:spPr>
        <p:txBody>
          <a:bodyPr/>
          <a:lstStyle/>
          <a:p>
            <a:r>
              <a:rPr lang="en-US" dirty="0"/>
              <a:t>Overview of Today’s Session </a:t>
            </a:r>
          </a:p>
        </p:txBody>
      </p:sp>
      <p:sp>
        <p:nvSpPr>
          <p:cNvPr id="3" name="Text Placeholder 2">
            <a:extLst>
              <a:ext uri="{FF2B5EF4-FFF2-40B4-BE49-F238E27FC236}">
                <a16:creationId xmlns:a16="http://schemas.microsoft.com/office/drawing/2014/main" id="{A9B7D506-3342-FC31-9477-605757E49829}"/>
              </a:ext>
            </a:extLst>
          </p:cNvPr>
          <p:cNvSpPr>
            <a:spLocks noGrp="1" noRot="1" noMove="1" noResize="1" noEditPoints="1" noAdjustHandles="1" noChangeArrowheads="1" noChangeShapeType="1"/>
          </p:cNvSpPr>
          <p:nvPr>
            <p:ph type="body" sz="quarter" idx="10"/>
          </p:nvPr>
        </p:nvSpPr>
        <p:spPr>
          <a:xfrm>
            <a:off x="693123" y="1140214"/>
            <a:ext cx="10960766" cy="4728410"/>
          </a:xfrm>
        </p:spPr>
        <p:txBody>
          <a:bodyPr/>
          <a:lstStyle/>
          <a:p>
            <a:pPr>
              <a:spcAft>
                <a:spcPts val="600"/>
              </a:spcAft>
            </a:pPr>
            <a:r>
              <a:rPr lang="en-US" sz="2600" dirty="0">
                <a:ea typeface="AmazonEmber-Regular" panose="020B0604020202020204" charset="0"/>
                <a:cs typeface="AmazonEmber-Regular" panose="020B0604020202020204" charset="0"/>
              </a:rPr>
              <a:t>Welcome!</a:t>
            </a:r>
          </a:p>
          <a:p>
            <a:pPr>
              <a:spcAft>
                <a:spcPts val="600"/>
              </a:spcAft>
            </a:pPr>
            <a:r>
              <a:rPr lang="en-US" sz="2600" dirty="0">
                <a:ea typeface="AmazonEmber-Regular" panose="020B0604020202020204" charset="0"/>
                <a:cs typeface="AmazonEmber-Regular" panose="020B0604020202020204" charset="0"/>
              </a:rPr>
              <a:t>Introduction of Guest Panelists</a:t>
            </a:r>
          </a:p>
          <a:p>
            <a:pPr>
              <a:spcAft>
                <a:spcPts val="600"/>
              </a:spcAft>
            </a:pPr>
            <a:r>
              <a:rPr lang="en-US" sz="2600" dirty="0">
                <a:ea typeface="AmazonEmber-Regular" panose="020B0604020202020204" charset="0"/>
                <a:cs typeface="AmazonEmber-Regular" panose="020B0604020202020204" charset="0"/>
              </a:rPr>
              <a:t>Understanding Mental Health—What Are Our Objectives?</a:t>
            </a:r>
          </a:p>
          <a:p>
            <a:pPr lvl="1">
              <a:spcAft>
                <a:spcPts val="600"/>
              </a:spcAft>
              <a:buFont typeface="Courier New" panose="02070309020205020404" pitchFamily="49" charset="0"/>
              <a:buChar char="o"/>
            </a:pPr>
            <a:r>
              <a:rPr lang="en-US" sz="2200" dirty="0">
                <a:ea typeface="AmazonEmber-Regular" panose="020B0604020202020204" charset="0"/>
                <a:cs typeface="AmazonEmber-Regular" panose="020B0604020202020204" charset="0"/>
              </a:rPr>
              <a:t>To help county officials…</a:t>
            </a:r>
          </a:p>
          <a:p>
            <a:pPr marL="266700" lvl="1" indent="0">
              <a:spcAft>
                <a:spcPts val="600"/>
              </a:spcAft>
              <a:buNone/>
            </a:pPr>
            <a:r>
              <a:rPr lang="en-US" sz="2200" dirty="0">
                <a:ea typeface="AmazonEmber-Regular" panose="020B0604020202020204" charset="0"/>
                <a:cs typeface="AmazonEmber-Regular" panose="020B0604020202020204" charset="0"/>
              </a:rPr>
              <a:t>	1) Understand the issue and why counties need to be involved; </a:t>
            </a:r>
          </a:p>
          <a:p>
            <a:pPr marL="266700" lvl="1" indent="0">
              <a:spcAft>
                <a:spcPts val="600"/>
              </a:spcAft>
              <a:buNone/>
            </a:pPr>
            <a:r>
              <a:rPr lang="en-US" sz="2200" dirty="0">
                <a:ea typeface="AmazonEmber-Regular" panose="020B0604020202020204" charset="0"/>
                <a:cs typeface="AmazonEmber-Regular" panose="020B0604020202020204" charset="0"/>
              </a:rPr>
              <a:t>	2) Know how to get started and where to go for resources; and </a:t>
            </a:r>
          </a:p>
          <a:p>
            <a:pPr marL="266700" lvl="1" indent="0">
              <a:spcAft>
                <a:spcPts val="600"/>
              </a:spcAft>
              <a:buNone/>
            </a:pPr>
            <a:r>
              <a:rPr lang="en-US" sz="2200" dirty="0">
                <a:ea typeface="AmazonEmber-Regular" panose="020B0604020202020204" charset="0"/>
                <a:cs typeface="AmazonEmber-Regular" panose="020B0604020202020204" charset="0"/>
              </a:rPr>
              <a:t>	3) Identify best practices and strategies for action and implementation in their 	home communities.</a:t>
            </a:r>
          </a:p>
          <a:p>
            <a:pPr>
              <a:spcAft>
                <a:spcPts val="600"/>
              </a:spcAft>
            </a:pPr>
            <a:r>
              <a:rPr lang="en-US" sz="2600" dirty="0">
                <a:ea typeface="AmazonEmber-Regular" panose="020B0604020202020204" charset="0"/>
                <a:cs typeface="AmazonEmber-Regular" panose="020B0604020202020204" charset="0"/>
              </a:rPr>
              <a:t>Taking It Home: Applications for </a:t>
            </a:r>
            <a:r>
              <a:rPr lang="en-US" sz="2600" u="sng" dirty="0">
                <a:ea typeface="AmazonEmber-Regular" panose="020B0604020202020204" charset="0"/>
                <a:cs typeface="AmazonEmber-Regular" panose="020B0604020202020204" charset="0"/>
              </a:rPr>
              <a:t>YOUR</a:t>
            </a:r>
            <a:r>
              <a:rPr lang="en-US" sz="2600" dirty="0">
                <a:ea typeface="AmazonEmber-Regular" panose="020B0604020202020204" charset="0"/>
                <a:cs typeface="AmazonEmber-Regular" panose="020B0604020202020204" charset="0"/>
              </a:rPr>
              <a:t> County</a:t>
            </a:r>
          </a:p>
          <a:p>
            <a:pPr lvl="1">
              <a:spcAft>
                <a:spcPts val="600"/>
              </a:spcAft>
              <a:buFont typeface="Courier New" panose="02070309020205020404" pitchFamily="49" charset="0"/>
              <a:buChar char="o"/>
            </a:pPr>
            <a:r>
              <a:rPr lang="en-US" sz="2400" dirty="0">
                <a:ea typeface="AmazonEmber-Regular" panose="020B0604020202020204" charset="0"/>
                <a:cs typeface="AmazonEmber-Regular" panose="020B0604020202020204" charset="0"/>
              </a:rPr>
              <a:t>Provide Access to Resources, Materials and Contacts to Get Started</a:t>
            </a:r>
          </a:p>
          <a:p>
            <a:pPr>
              <a:spcAft>
                <a:spcPts val="600"/>
              </a:spcAft>
            </a:pPr>
            <a:r>
              <a:rPr lang="en-US" sz="2600" dirty="0">
                <a:ea typeface="AmazonEmber-Regular" panose="020B0604020202020204" charset="0"/>
                <a:cs typeface="AmazonEmber-Regular" panose="020B0604020202020204" charset="0"/>
              </a:rPr>
              <a:t>Q&amp;A/Wrap-Up</a:t>
            </a:r>
          </a:p>
          <a:p>
            <a:endParaRPr lang="en-US" dirty="0"/>
          </a:p>
        </p:txBody>
      </p:sp>
    </p:spTree>
    <p:extLst>
      <p:ext uri="{BB962C8B-B14F-4D97-AF65-F5344CB8AC3E}">
        <p14:creationId xmlns:p14="http://schemas.microsoft.com/office/powerpoint/2010/main" val="3704102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5B4A-F869-F317-0500-D25735563389}"/>
              </a:ext>
            </a:extLst>
          </p:cNvPr>
          <p:cNvSpPr>
            <a:spLocks noGrp="1"/>
          </p:cNvSpPr>
          <p:nvPr>
            <p:ph type="title"/>
          </p:nvPr>
        </p:nvSpPr>
        <p:spPr/>
        <p:txBody>
          <a:bodyPr/>
          <a:lstStyle/>
          <a:p>
            <a:r>
              <a:rPr lang="en-US" dirty="0"/>
              <a:t>Current Chatham Initiative</a:t>
            </a:r>
          </a:p>
        </p:txBody>
      </p:sp>
      <p:sp>
        <p:nvSpPr>
          <p:cNvPr id="3" name="Text Placeholder 2">
            <a:extLst>
              <a:ext uri="{FF2B5EF4-FFF2-40B4-BE49-F238E27FC236}">
                <a16:creationId xmlns:a16="http://schemas.microsoft.com/office/drawing/2014/main" id="{2A9C1EA8-517F-96F0-ED8E-578B70FC478E}"/>
              </a:ext>
            </a:extLst>
          </p:cNvPr>
          <p:cNvSpPr>
            <a:spLocks noGrp="1"/>
          </p:cNvSpPr>
          <p:nvPr>
            <p:ph type="body" sz="quarter" idx="10"/>
          </p:nvPr>
        </p:nvSpPr>
        <p:spPr>
          <a:xfrm>
            <a:off x="613611" y="1431758"/>
            <a:ext cx="3176511" cy="4728410"/>
          </a:xfrm>
        </p:spPr>
        <p:txBody>
          <a:bodyPr/>
          <a:lstStyle/>
          <a:p>
            <a:pPr marL="0" indent="0">
              <a:buNone/>
            </a:pPr>
            <a:r>
              <a:rPr lang="en-US" b="1" i="1" dirty="0"/>
              <a:t>Breaking the Cycle  </a:t>
            </a:r>
          </a:p>
          <a:p>
            <a:pPr marL="0" indent="0">
              <a:buNone/>
            </a:pPr>
            <a:r>
              <a:rPr lang="en" b="0" dirty="0">
                <a:ea typeface="Playfair Display Regular"/>
                <a:cs typeface="Playfair Display Regular"/>
                <a:sym typeface="Playfair Display Regular"/>
              </a:rPr>
              <a:t>Reduce the recidivism rate for adult offenders through an array of strategies focused on individuals with mental illness to include; (1) reducing the number of people booked in the Chatham County Detention Center, (2) shortening the length of stay at the jail, and (3) increase the percentage of individuals with connection to care. </a:t>
            </a:r>
            <a:endParaRPr lang="en-US" dirty="0"/>
          </a:p>
          <a:p>
            <a:endParaRPr lang="en-US" dirty="0"/>
          </a:p>
        </p:txBody>
      </p:sp>
      <p:pic>
        <p:nvPicPr>
          <p:cNvPr id="4" name="Google Shape;100;p15">
            <a:extLst>
              <a:ext uri="{FF2B5EF4-FFF2-40B4-BE49-F238E27FC236}">
                <a16:creationId xmlns:a16="http://schemas.microsoft.com/office/drawing/2014/main" id="{582703F9-11E8-92B0-6C56-76420DAC6256}"/>
              </a:ext>
            </a:extLst>
          </p:cNvPr>
          <p:cNvPicPr preferRelativeResize="0"/>
          <p:nvPr/>
        </p:nvPicPr>
        <p:blipFill>
          <a:blip r:embed="rId2"/>
          <a:stretch>
            <a:fillRect/>
          </a:stretch>
        </p:blipFill>
        <p:spPr>
          <a:xfrm>
            <a:off x="4097750" y="1643792"/>
            <a:ext cx="7670181" cy="3388122"/>
          </a:xfrm>
          <a:prstGeom prst="rect">
            <a:avLst/>
          </a:prstGeom>
          <a:noFill/>
        </p:spPr>
      </p:pic>
    </p:spTree>
    <p:extLst>
      <p:ext uri="{BB962C8B-B14F-4D97-AF65-F5344CB8AC3E}">
        <p14:creationId xmlns:p14="http://schemas.microsoft.com/office/powerpoint/2010/main" val="3204080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787202-4057-CA16-56F9-C8D70F027DB0}"/>
              </a:ext>
            </a:extLst>
          </p:cNvPr>
          <p:cNvSpPr>
            <a:spLocks noGrp="1"/>
          </p:cNvSpPr>
          <p:nvPr>
            <p:ph type="title"/>
          </p:nvPr>
        </p:nvSpPr>
        <p:spPr>
          <a:xfrm>
            <a:off x="7135548" y="300034"/>
            <a:ext cx="4287825" cy="5958840"/>
          </a:xfrm>
          <a:ln>
            <a:noFill/>
          </a:ln>
        </p:spPr>
        <p:txBody>
          <a:bodyPr vert="horz" lIns="91440" tIns="45720" rIns="91440" bIns="45720" rtlCol="0" anchor="ctr">
            <a:normAutofit fontScale="90000"/>
          </a:bodyPr>
          <a:lstStyle/>
          <a:p>
            <a:br>
              <a:rPr lang="en-US" sz="3400" dirty="0"/>
            </a:br>
            <a:br>
              <a:rPr lang="en-US" sz="3900" dirty="0"/>
            </a:br>
            <a:r>
              <a:rPr lang="en-US" sz="3900" dirty="0">
                <a:latin typeface="HGPSoeiKakugothicUB" panose="020B0400000000000000" pitchFamily="34" charset="-128"/>
                <a:ea typeface="HGPSoeiKakugothicUB" panose="020B0400000000000000" pitchFamily="34" charset="-128"/>
              </a:rPr>
              <a:t>Chatham </a:t>
            </a:r>
            <a:br>
              <a:rPr lang="en-US" sz="3900" dirty="0">
                <a:latin typeface="HGPSoeiKakugothicUB" panose="020B0400000000000000" pitchFamily="34" charset="-128"/>
                <a:ea typeface="HGPSoeiKakugothicUB" panose="020B0400000000000000" pitchFamily="34" charset="-128"/>
              </a:rPr>
            </a:br>
            <a:r>
              <a:rPr lang="en-US" sz="3900" dirty="0">
                <a:latin typeface="HGPSoeiKakugothicUB" panose="020B0400000000000000" pitchFamily="34" charset="-128"/>
                <a:ea typeface="HGPSoeiKakugothicUB" panose="020B0400000000000000" pitchFamily="34" charset="-128"/>
              </a:rPr>
              <a:t>Behavioral Health Crisis Center</a:t>
            </a:r>
            <a:br>
              <a:rPr lang="en-US" sz="3900" dirty="0">
                <a:latin typeface="HGPSoeiKakugothicUB" panose="020B0400000000000000" pitchFamily="34" charset="-128"/>
                <a:ea typeface="HGPSoeiKakugothicUB" panose="020B0400000000000000" pitchFamily="34" charset="-128"/>
              </a:rPr>
            </a:br>
            <a:r>
              <a:rPr lang="en-US" sz="3900" dirty="0">
                <a:latin typeface="HGPSoeiKakugothicUB" panose="020B0400000000000000" pitchFamily="34" charset="-128"/>
                <a:ea typeface="HGPSoeiKakugothicUB" panose="020B0400000000000000" pitchFamily="34" charset="-128"/>
              </a:rPr>
              <a:t> </a:t>
            </a:r>
            <a:br>
              <a:rPr lang="en-US" sz="3900" dirty="0">
                <a:latin typeface="HGPSoeiKakugothicUB" panose="020B0400000000000000" pitchFamily="34" charset="-128"/>
                <a:ea typeface="HGPSoeiKakugothicUB" panose="020B0400000000000000" pitchFamily="34" charset="-128"/>
              </a:rPr>
            </a:br>
            <a:r>
              <a:rPr lang="en-US" sz="3900" dirty="0">
                <a:latin typeface="HGPSoeiKakugothicUB" panose="020B0400000000000000" pitchFamily="34" charset="-128"/>
                <a:ea typeface="HGPSoeiKakugothicUB" panose="020B0400000000000000" pitchFamily="34" charset="-128"/>
              </a:rPr>
              <a:t>Behavioral Health Co-Responder</a:t>
            </a:r>
            <a:br>
              <a:rPr lang="en-US" sz="3900" dirty="0">
                <a:latin typeface="HGPSoeiKakugothicUB" panose="020B0400000000000000" pitchFamily="34" charset="-128"/>
                <a:ea typeface="HGPSoeiKakugothicUB" panose="020B0400000000000000" pitchFamily="34" charset="-128"/>
              </a:rPr>
            </a:br>
            <a:r>
              <a:rPr lang="en-US" sz="3900" dirty="0">
                <a:latin typeface="HGPSoeiKakugothicUB" panose="020B0400000000000000" pitchFamily="34" charset="-128"/>
                <a:ea typeface="HGPSoeiKakugothicUB" panose="020B0400000000000000" pitchFamily="34" charset="-128"/>
              </a:rPr>
              <a:t> </a:t>
            </a:r>
            <a:br>
              <a:rPr lang="en-US" sz="3900" dirty="0">
                <a:latin typeface="HGPSoeiKakugothicUB" panose="020B0400000000000000" pitchFamily="34" charset="-128"/>
                <a:ea typeface="HGPSoeiKakugothicUB" panose="020B0400000000000000" pitchFamily="34" charset="-128"/>
              </a:rPr>
            </a:br>
            <a:r>
              <a:rPr lang="en-US" sz="3900" dirty="0">
                <a:latin typeface="HGPSoeiKakugothicUB" panose="020B0400000000000000" pitchFamily="34" charset="-128"/>
                <a:ea typeface="HGPSoeiKakugothicUB" panose="020B0400000000000000" pitchFamily="34" charset="-128"/>
              </a:rPr>
              <a:t>Unit ET3 – Triage, Treat &amp; Transport</a:t>
            </a:r>
            <a:br>
              <a:rPr lang="en-US" sz="3400" dirty="0">
                <a:latin typeface="HGPSoeiKakugothicUB" panose="020B0400000000000000" pitchFamily="34" charset="-128"/>
                <a:ea typeface="HGPSoeiKakugothicUB" panose="020B0400000000000000" pitchFamily="34" charset="-128"/>
              </a:rPr>
            </a:br>
            <a:br>
              <a:rPr lang="en-US" sz="3400" dirty="0">
                <a:latin typeface="HGPSoeiKakugothicUB" panose="020B0400000000000000" pitchFamily="34" charset="-128"/>
                <a:ea typeface="HGPSoeiKakugothicUB" panose="020B0400000000000000" pitchFamily="34" charset="-128"/>
              </a:rPr>
            </a:br>
            <a:endParaRPr lang="en-US" sz="3400" dirty="0">
              <a:latin typeface="HGPSoeiKakugothicUB" panose="020B0400000000000000" pitchFamily="34" charset="-128"/>
              <a:ea typeface="HGPSoeiKakugothicUB" panose="020B0400000000000000" pitchFamily="34" charset="-128"/>
            </a:endParaRPr>
          </a:p>
        </p:txBody>
      </p:sp>
      <p:pic>
        <p:nvPicPr>
          <p:cNvPr id="5" name="Content Placeholder 5" descr="A picture containing road&#10;&#10;Description automatically generated">
            <a:extLst>
              <a:ext uri="{FF2B5EF4-FFF2-40B4-BE49-F238E27FC236}">
                <a16:creationId xmlns:a16="http://schemas.microsoft.com/office/drawing/2014/main" id="{717A13A8-1A00-C59D-465E-C56A7CFA2961}"/>
              </a:ext>
            </a:extLst>
          </p:cNvPr>
          <p:cNvPicPr>
            <a:picLocks noChangeAspect="1"/>
          </p:cNvPicPr>
          <p:nvPr/>
        </p:nvPicPr>
        <p:blipFill rotWithShape="1">
          <a:blip r:embed="rId2"/>
          <a:srcRect l="15598" r="24855"/>
          <a:stretch/>
        </p:blipFill>
        <p:spPr>
          <a:xfrm>
            <a:off x="3415246" y="3428999"/>
            <a:ext cx="2996169" cy="3358597"/>
          </a:xfrm>
          <a:prstGeom prst="rect">
            <a:avLst/>
          </a:prstGeom>
          <a:ln>
            <a:solidFill>
              <a:schemeClr val="accent3">
                <a:lumMod val="90000"/>
                <a:lumOff val="10000"/>
              </a:schemeClr>
            </a:solidFill>
          </a:ln>
        </p:spPr>
      </p:pic>
      <p:pic>
        <p:nvPicPr>
          <p:cNvPr id="6" name="Content Placeholder 7" descr="A few people walking out of a building&#10;&#10;Description automatically generated with low confidence">
            <a:extLst>
              <a:ext uri="{FF2B5EF4-FFF2-40B4-BE49-F238E27FC236}">
                <a16:creationId xmlns:a16="http://schemas.microsoft.com/office/drawing/2014/main" id="{FB684960-9491-8F68-4786-8DBA539F7CED}"/>
              </a:ext>
            </a:extLst>
          </p:cNvPr>
          <p:cNvPicPr>
            <a:picLocks noChangeAspect="1"/>
          </p:cNvPicPr>
          <p:nvPr/>
        </p:nvPicPr>
        <p:blipFill rotWithShape="1">
          <a:blip r:embed="rId3"/>
          <a:srcRect t="15236" r="1" b="1"/>
          <a:stretch/>
        </p:blipFill>
        <p:spPr>
          <a:xfrm>
            <a:off x="452079" y="23816"/>
            <a:ext cx="5926333" cy="3332126"/>
          </a:xfrm>
          <a:prstGeom prst="rect">
            <a:avLst/>
          </a:prstGeom>
          <a:ln>
            <a:solidFill>
              <a:schemeClr val="accent3">
                <a:lumMod val="90000"/>
                <a:lumOff val="10000"/>
              </a:schemeClr>
            </a:solidFill>
          </a:ln>
        </p:spPr>
      </p:pic>
      <p:pic>
        <p:nvPicPr>
          <p:cNvPr id="7" name="Picture 6" descr="A group of people standing next to a police car&#10;&#10;Description automatically generated with low confidence">
            <a:extLst>
              <a:ext uri="{FF2B5EF4-FFF2-40B4-BE49-F238E27FC236}">
                <a16:creationId xmlns:a16="http://schemas.microsoft.com/office/drawing/2014/main" id="{3B179236-2E47-9C4D-AEF3-F2E7384FFDE7}"/>
              </a:ext>
            </a:extLst>
          </p:cNvPr>
          <p:cNvPicPr>
            <a:picLocks noChangeAspect="1"/>
          </p:cNvPicPr>
          <p:nvPr/>
        </p:nvPicPr>
        <p:blipFill rotWithShape="1">
          <a:blip r:embed="rId4"/>
          <a:srcRect l="38661" r="6257"/>
          <a:stretch/>
        </p:blipFill>
        <p:spPr>
          <a:xfrm>
            <a:off x="526608" y="3376912"/>
            <a:ext cx="2769297" cy="3355932"/>
          </a:xfrm>
          <a:prstGeom prst="rect">
            <a:avLst/>
          </a:prstGeom>
          <a:ln>
            <a:solidFill>
              <a:schemeClr val="accent3">
                <a:lumMod val="90000"/>
                <a:lumOff val="10000"/>
              </a:schemeClr>
            </a:solidFill>
          </a:ln>
        </p:spPr>
      </p:pic>
    </p:spTree>
    <p:extLst>
      <p:ext uri="{BB962C8B-B14F-4D97-AF65-F5344CB8AC3E}">
        <p14:creationId xmlns:p14="http://schemas.microsoft.com/office/powerpoint/2010/main" val="3116722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E4FB0075-CE52-B21B-0907-D0B5A7A86FFE}"/>
              </a:ext>
            </a:extLst>
          </p:cNvPr>
          <p:cNvSpPr>
            <a:spLocks noGrp="1"/>
          </p:cNvSpPr>
          <p:nvPr>
            <p:ph type="title"/>
          </p:nvPr>
        </p:nvSpPr>
        <p:spPr>
          <a:xfrm>
            <a:off x="5110998" y="4749830"/>
            <a:ext cx="10960100" cy="739775"/>
          </a:xfrm>
        </p:spPr>
        <p:txBody>
          <a:bodyPr vert="horz" lIns="91440" tIns="45720" rIns="91440" bIns="45720" rtlCol="0" anchor="ctr">
            <a:normAutofit fontScale="90000"/>
          </a:bodyPr>
          <a:lstStyle/>
          <a:p>
            <a:pPr>
              <a:lnSpc>
                <a:spcPct val="80000"/>
              </a:lnSpc>
            </a:pPr>
            <a:r>
              <a:rPr lang="en-US" sz="4600" dirty="0">
                <a:blipFill dpi="0" rotWithShape="1">
                  <a:blip r:embed="rId2"/>
                  <a:srcRect/>
                  <a:tile tx="6350" ty="-127000" sx="65000" sy="64000" flip="none" algn="tl"/>
                </a:blipFill>
              </a:rPr>
              <a:t>Exploring Options </a:t>
            </a:r>
            <a:br>
              <a:rPr lang="en-US" sz="4600" dirty="0">
                <a:blipFill dpi="0" rotWithShape="1">
                  <a:blip r:embed="rId2"/>
                  <a:srcRect/>
                  <a:tile tx="6350" ty="-127000" sx="65000" sy="64000" flip="none" algn="tl"/>
                </a:blipFill>
              </a:rPr>
            </a:br>
            <a:r>
              <a:rPr lang="en-US" sz="4600" dirty="0">
                <a:blipFill dpi="0" rotWithShape="1">
                  <a:blip r:embed="rId2"/>
                  <a:srcRect/>
                  <a:tile tx="6350" ty="-127000" sx="65000" sy="64000" flip="none" algn="tl"/>
                </a:blipFill>
              </a:rPr>
              <a:t>for Enhancements</a:t>
            </a:r>
          </a:p>
        </p:txBody>
      </p:sp>
      <p:pic>
        <p:nvPicPr>
          <p:cNvPr id="10" name="Picture 9" descr="A picture containing map&#10;&#10;Description automatically generated">
            <a:extLst>
              <a:ext uri="{FF2B5EF4-FFF2-40B4-BE49-F238E27FC236}">
                <a16:creationId xmlns:a16="http://schemas.microsoft.com/office/drawing/2014/main" id="{F59B8B8F-2EFD-CD90-7DC5-2C863AE5ED87}"/>
              </a:ext>
            </a:extLst>
          </p:cNvPr>
          <p:cNvPicPr>
            <a:picLocks noChangeAspect="1"/>
          </p:cNvPicPr>
          <p:nvPr/>
        </p:nvPicPr>
        <p:blipFill rotWithShape="1">
          <a:blip r:embed="rId3"/>
          <a:srcRect l="12670" r="29210" b="-1"/>
          <a:stretch/>
        </p:blipFill>
        <p:spPr>
          <a:xfrm>
            <a:off x="306314" y="334791"/>
            <a:ext cx="4541990" cy="4024647"/>
          </a:xfrm>
          <a:prstGeom prst="rect">
            <a:avLst/>
          </a:prstGeom>
        </p:spPr>
      </p:pic>
      <p:pic>
        <p:nvPicPr>
          <p:cNvPr id="11" name="Picture 10" descr="A picture containing map&#10;&#10;Description automatically generated">
            <a:extLst>
              <a:ext uri="{FF2B5EF4-FFF2-40B4-BE49-F238E27FC236}">
                <a16:creationId xmlns:a16="http://schemas.microsoft.com/office/drawing/2014/main" id="{00787D72-89FF-0B96-5D07-4AE52A05D2EE}"/>
              </a:ext>
            </a:extLst>
          </p:cNvPr>
          <p:cNvPicPr>
            <a:picLocks noChangeAspect="1"/>
          </p:cNvPicPr>
          <p:nvPr/>
        </p:nvPicPr>
        <p:blipFill rotWithShape="1">
          <a:blip r:embed="rId4"/>
          <a:srcRect l="24339" r="38062" b="-2"/>
          <a:stretch/>
        </p:blipFill>
        <p:spPr>
          <a:xfrm>
            <a:off x="4972050" y="334791"/>
            <a:ext cx="2543175" cy="4024647"/>
          </a:xfrm>
          <a:prstGeom prst="rect">
            <a:avLst/>
          </a:prstGeom>
        </p:spPr>
      </p:pic>
      <p:pic>
        <p:nvPicPr>
          <p:cNvPr id="12" name="Picture 11" descr="A group of people sitting around a table&#10;&#10;Description automatically generated with medium confidence">
            <a:extLst>
              <a:ext uri="{FF2B5EF4-FFF2-40B4-BE49-F238E27FC236}">
                <a16:creationId xmlns:a16="http://schemas.microsoft.com/office/drawing/2014/main" id="{BB1E25A6-4438-BA41-369B-C4D36081896C}"/>
              </a:ext>
            </a:extLst>
          </p:cNvPr>
          <p:cNvPicPr>
            <a:picLocks noChangeAspect="1"/>
          </p:cNvPicPr>
          <p:nvPr/>
        </p:nvPicPr>
        <p:blipFill rotWithShape="1">
          <a:blip r:embed="rId5"/>
          <a:srcRect t="22555" r="-4" b="6388"/>
          <a:stretch/>
        </p:blipFill>
        <p:spPr>
          <a:xfrm>
            <a:off x="7620000" y="334791"/>
            <a:ext cx="4248149" cy="4024647"/>
          </a:xfrm>
          <a:prstGeom prst="rect">
            <a:avLst/>
          </a:prstGeom>
        </p:spPr>
      </p:pic>
      <p:pic>
        <p:nvPicPr>
          <p:cNvPr id="13" name="Picture 12" descr="A picture containing text, tree, house, sign&#10;&#10;Description automatically generated">
            <a:extLst>
              <a:ext uri="{FF2B5EF4-FFF2-40B4-BE49-F238E27FC236}">
                <a16:creationId xmlns:a16="http://schemas.microsoft.com/office/drawing/2014/main" id="{3C6A92F0-A1CB-60A6-5150-FE59319C95DF}"/>
              </a:ext>
            </a:extLst>
          </p:cNvPr>
          <p:cNvPicPr>
            <a:picLocks noChangeAspect="1"/>
          </p:cNvPicPr>
          <p:nvPr/>
        </p:nvPicPr>
        <p:blipFill rotWithShape="1">
          <a:blip r:embed="rId6"/>
          <a:srcRect t="13837" b="1947"/>
          <a:stretch/>
        </p:blipFill>
        <p:spPr>
          <a:xfrm>
            <a:off x="306314" y="4472610"/>
            <a:ext cx="4541990" cy="1998606"/>
          </a:xfrm>
          <a:prstGeom prst="rect">
            <a:avLst/>
          </a:prstGeom>
        </p:spPr>
      </p:pic>
    </p:spTree>
    <p:extLst>
      <p:ext uri="{BB962C8B-B14F-4D97-AF65-F5344CB8AC3E}">
        <p14:creationId xmlns:p14="http://schemas.microsoft.com/office/powerpoint/2010/main" val="432615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4A1068-FBD5-48F0-483E-2E8C18A68E6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685686" y="363916"/>
            <a:ext cx="8820628" cy="6130167"/>
          </a:xfrm>
          <a:prstGeom prst="rect">
            <a:avLst/>
          </a:prstGeom>
        </p:spPr>
      </p:pic>
    </p:spTree>
    <p:extLst>
      <p:ext uri="{BB962C8B-B14F-4D97-AF65-F5344CB8AC3E}">
        <p14:creationId xmlns:p14="http://schemas.microsoft.com/office/powerpoint/2010/main" val="3176389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2FA1-3A97-1588-D271-BE7B20114ECE}"/>
              </a:ext>
            </a:extLst>
          </p:cNvPr>
          <p:cNvSpPr>
            <a:spLocks noGrp="1"/>
          </p:cNvSpPr>
          <p:nvPr>
            <p:ph type="title"/>
          </p:nvPr>
        </p:nvSpPr>
        <p:spPr>
          <a:xfrm>
            <a:off x="613612" y="339235"/>
            <a:ext cx="10960768" cy="739575"/>
          </a:xfrm>
        </p:spPr>
        <p:txBody>
          <a:bodyPr/>
          <a:lstStyle/>
          <a:p>
            <a:r>
              <a:rPr lang="en-US" dirty="0"/>
              <a:t>Thank You! Contact Info…</a:t>
            </a:r>
          </a:p>
        </p:txBody>
      </p:sp>
      <p:sp>
        <p:nvSpPr>
          <p:cNvPr id="4" name="Content Placeholder 2">
            <a:extLst>
              <a:ext uri="{FF2B5EF4-FFF2-40B4-BE49-F238E27FC236}">
                <a16:creationId xmlns:a16="http://schemas.microsoft.com/office/drawing/2014/main" id="{F5E863B9-A088-5361-B469-DCF050653C77}"/>
              </a:ext>
            </a:extLst>
          </p:cNvPr>
          <p:cNvSpPr txBox="1">
            <a:spLocks/>
          </p:cNvSpPr>
          <p:nvPr/>
        </p:nvSpPr>
        <p:spPr>
          <a:xfrm>
            <a:off x="6347794" y="1142293"/>
            <a:ext cx="5645426" cy="4911914"/>
          </a:xfrm>
          <a:prstGeom prst="rect">
            <a:avLst/>
          </a:prstGeom>
        </p:spPr>
        <p:txBody>
          <a:bodyPr>
            <a:norm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dirty="0">
                <a:latin typeface="Avenir Next LT Pro" panose="020B0504020202020204" pitchFamily="34" charset="0"/>
                <a:ea typeface="AmazonEmber-Regular" panose="020B0604020202020204" charset="0"/>
                <a:cs typeface="AmazonEmber-Regular" panose="020B0604020202020204" charset="0"/>
              </a:rPr>
              <a:t>Commissioner Helen Stone</a:t>
            </a:r>
          </a:p>
          <a:p>
            <a:pPr marL="0" indent="0">
              <a:lnSpc>
                <a:spcPct val="100000"/>
              </a:lnSpc>
              <a:spcBef>
                <a:spcPts val="0"/>
              </a:spcBef>
              <a:buFont typeface="Arial" panose="020B0604020202020204" pitchFamily="34" charset="0"/>
              <a:buNone/>
            </a:pPr>
            <a:r>
              <a:rPr lang="en-US" i="1" dirty="0">
                <a:latin typeface="Avenir Next LT Pro" panose="020B0504020202020204" pitchFamily="34" charset="0"/>
                <a:ea typeface="AmazonEmber-Regular" panose="020B0604020202020204" charset="0"/>
                <a:cs typeface="AmazonEmber-Regular" panose="020B0604020202020204" charset="0"/>
              </a:rPr>
              <a:t>Board of Commissioners</a:t>
            </a:r>
          </a:p>
          <a:p>
            <a:pPr marL="0" indent="0">
              <a:lnSpc>
                <a:spcPct val="100000"/>
              </a:lnSpc>
              <a:spcBef>
                <a:spcPts val="0"/>
              </a:spcBef>
              <a:buFont typeface="Arial" panose="020B0604020202020204" pitchFamily="34" charset="0"/>
              <a:buNone/>
            </a:pPr>
            <a:r>
              <a:rPr lang="en-US" i="1" dirty="0">
                <a:latin typeface="Avenir Next LT Pro" panose="020B0504020202020204" pitchFamily="34" charset="0"/>
                <a:ea typeface="AmazonEmber-Regular" panose="020B0604020202020204" charset="0"/>
                <a:cs typeface="AmazonEmber-Regular" panose="020B0604020202020204" charset="0"/>
              </a:rPr>
              <a:t>Chatham County</a:t>
            </a:r>
            <a:endParaRPr lang="en-US" dirty="0">
              <a:latin typeface="Avenir Next LT Pro" panose="020B0504020202020204" pitchFamily="34" charset="0"/>
              <a:ea typeface="AmazonEmber-Regular" panose="020B0604020202020204" charset="0"/>
              <a:cs typeface="AmazonEmber-Regular" panose="020B0604020202020204" charset="0"/>
            </a:endParaRPr>
          </a:p>
          <a:p>
            <a:pPr marL="0" indent="0">
              <a:lnSpc>
                <a:spcPct val="100000"/>
              </a:lnSpc>
              <a:spcBef>
                <a:spcPts val="0"/>
              </a:spcBef>
              <a:buFont typeface="Arial" panose="020B0604020202020204" pitchFamily="34" charset="0"/>
              <a:buNone/>
            </a:pPr>
            <a:r>
              <a:rPr lang="en-US" dirty="0">
                <a:latin typeface="Avenir Next LT Pro" panose="020B0504020202020204" pitchFamily="34" charset="0"/>
                <a:ea typeface="AmazonEmber-Regular" panose="020B0604020202020204" charset="0"/>
                <a:cs typeface="AmazonEmber-Regular" panose="020B0604020202020204" charset="0"/>
              </a:rPr>
              <a:t>(912) 656-2967</a:t>
            </a:r>
          </a:p>
          <a:p>
            <a:pPr marL="0" indent="0">
              <a:lnSpc>
                <a:spcPct val="100000"/>
              </a:lnSpc>
              <a:spcBef>
                <a:spcPts val="0"/>
              </a:spcBef>
              <a:buFont typeface="Arial" panose="020B0604020202020204" pitchFamily="34" charset="0"/>
              <a:buNone/>
            </a:pPr>
            <a:r>
              <a:rPr lang="en-US" dirty="0">
                <a:latin typeface="Avenir Next LT Pro" panose="020B0504020202020204" pitchFamily="34" charset="0"/>
                <a:ea typeface="AmazonEmber-Regular" panose="020B0604020202020204" charset="0"/>
                <a:cs typeface="AmazonEmber-Regular" panose="020B0604020202020204" charset="0"/>
                <a:hlinkClick r:id="rId2"/>
              </a:rPr>
              <a:t>district1@chathamcounty.org</a:t>
            </a:r>
            <a:r>
              <a:rPr lang="en-US" dirty="0">
                <a:latin typeface="Avenir Next LT Pro" panose="020B0504020202020204" pitchFamily="34" charset="0"/>
                <a:ea typeface="AmazonEmber-Regular" panose="020B0604020202020204" charset="0"/>
                <a:cs typeface="AmazonEmber-Regular" panose="020B0604020202020204" charset="0"/>
              </a:rPr>
              <a:t> </a:t>
            </a:r>
          </a:p>
          <a:p>
            <a:pPr marL="0" indent="0">
              <a:lnSpc>
                <a:spcPct val="100000"/>
              </a:lnSpc>
              <a:spcBef>
                <a:spcPts val="0"/>
              </a:spcBef>
              <a:buFont typeface="Arial" panose="020B0604020202020204" pitchFamily="34" charset="0"/>
              <a:buNone/>
            </a:pPr>
            <a:endParaRPr lang="en-US" sz="1000" dirty="0">
              <a:latin typeface="Avenir Next LT Pro" panose="020B0504020202020204" pitchFamily="34" charset="0"/>
              <a:ea typeface="AmazonEmber-Regular" panose="020B0604020202020204" charset="0"/>
              <a:cs typeface="AmazonEmber-Regular" panose="020B0604020202020204" charset="0"/>
            </a:endParaRPr>
          </a:p>
          <a:p>
            <a:pPr marL="0" indent="0">
              <a:lnSpc>
                <a:spcPct val="100000"/>
              </a:lnSpc>
              <a:spcBef>
                <a:spcPts val="0"/>
              </a:spcBef>
              <a:buFont typeface="Arial" panose="020B0604020202020204" pitchFamily="34" charset="0"/>
              <a:buNone/>
            </a:pPr>
            <a:r>
              <a:rPr lang="en-US" b="1" dirty="0">
                <a:latin typeface="Avenir Next LT Pro" panose="020B0504020202020204" pitchFamily="34" charset="0"/>
                <a:ea typeface="AmazonEmber-Regular" panose="020B0604020202020204" charset="0"/>
                <a:cs typeface="AmazonEmber-Regular" panose="020B0604020202020204" charset="0"/>
              </a:rPr>
              <a:t>Mary Beth Brownlee</a:t>
            </a:r>
          </a:p>
          <a:p>
            <a:pPr marL="0" indent="0">
              <a:lnSpc>
                <a:spcPct val="100000"/>
              </a:lnSpc>
              <a:spcBef>
                <a:spcPts val="0"/>
              </a:spcBef>
              <a:buFont typeface="Arial" panose="020B0604020202020204" pitchFamily="34" charset="0"/>
              <a:buNone/>
            </a:pPr>
            <a:r>
              <a:rPr lang="en-US" i="1" dirty="0">
                <a:latin typeface="Avenir Next LT Pro" panose="020B0504020202020204" pitchFamily="34" charset="0"/>
                <a:ea typeface="AmazonEmber-Regular" panose="020B0604020202020204" charset="0"/>
                <a:cs typeface="AmazonEmber-Regular" panose="020B0604020202020204" charset="0"/>
              </a:rPr>
              <a:t>County Consulting Services Associate</a:t>
            </a:r>
          </a:p>
          <a:p>
            <a:pPr marL="0" indent="0">
              <a:lnSpc>
                <a:spcPct val="100000"/>
              </a:lnSpc>
              <a:spcBef>
                <a:spcPts val="0"/>
              </a:spcBef>
              <a:buFont typeface="Arial" panose="020B0604020202020204" pitchFamily="34" charset="0"/>
              <a:buNone/>
            </a:pPr>
            <a:r>
              <a:rPr lang="en-US" i="1" dirty="0">
                <a:latin typeface="Avenir Next LT Pro" panose="020B0504020202020204" pitchFamily="34" charset="0"/>
                <a:ea typeface="AmazonEmber-Regular" panose="020B0604020202020204" charset="0"/>
                <a:cs typeface="AmazonEmber-Regular" panose="020B0604020202020204" charset="0"/>
              </a:rPr>
              <a:t>ACCG</a:t>
            </a:r>
          </a:p>
          <a:p>
            <a:pPr marL="0" indent="0">
              <a:lnSpc>
                <a:spcPct val="100000"/>
              </a:lnSpc>
              <a:spcBef>
                <a:spcPts val="0"/>
              </a:spcBef>
              <a:buFont typeface="Arial" panose="020B0604020202020204" pitchFamily="34" charset="0"/>
              <a:buNone/>
            </a:pPr>
            <a:r>
              <a:rPr lang="en-US" dirty="0">
                <a:latin typeface="Avenir Next LT Pro" panose="020B0504020202020204" pitchFamily="34" charset="0"/>
                <a:ea typeface="AmazonEmber-Regular" panose="020B0604020202020204" charset="0"/>
                <a:cs typeface="AmazonEmber-Regular" panose="020B0604020202020204" charset="0"/>
              </a:rPr>
              <a:t>(404) 227-4976</a:t>
            </a:r>
          </a:p>
          <a:p>
            <a:pPr marL="0" indent="0">
              <a:lnSpc>
                <a:spcPct val="100000"/>
              </a:lnSpc>
              <a:spcBef>
                <a:spcPts val="0"/>
              </a:spcBef>
              <a:buFont typeface="Arial" panose="020B0604020202020204" pitchFamily="34" charset="0"/>
              <a:buNone/>
            </a:pPr>
            <a:r>
              <a:rPr lang="en-US" dirty="0">
                <a:latin typeface="Avenir Next LT Pro" panose="020B0504020202020204" pitchFamily="34" charset="0"/>
                <a:ea typeface="AmazonEmber-Regular" panose="020B0604020202020204" charset="0"/>
                <a:cs typeface="AmazonEmber-Regular" panose="020B0604020202020204" charset="0"/>
                <a:hlinkClick r:id="rId3"/>
              </a:rPr>
              <a:t>mbbrownlee@accg.org</a:t>
            </a:r>
            <a:endParaRPr lang="en-US" sz="1000" dirty="0">
              <a:latin typeface="Avenir Next LT Pro" panose="020B0504020202020204" pitchFamily="34" charset="0"/>
              <a:ea typeface="AmazonEmber-Regular" panose="020B0604020202020204" charset="0"/>
              <a:cs typeface="AmazonEmber-Regular" panose="020B0604020202020204" charset="0"/>
            </a:endParaRPr>
          </a:p>
          <a:p>
            <a:pPr marL="0" indent="0">
              <a:lnSpc>
                <a:spcPct val="100000"/>
              </a:lnSpc>
              <a:spcBef>
                <a:spcPts val="0"/>
              </a:spcBef>
              <a:buFont typeface="Arial" panose="020B0604020202020204" pitchFamily="34" charset="0"/>
              <a:buNone/>
            </a:pPr>
            <a:endParaRPr lang="en-US" sz="1000" dirty="0">
              <a:latin typeface="Avenir Next LT Pro" panose="020B0504020202020204" pitchFamily="34" charset="0"/>
              <a:ea typeface="AmazonEmber-Regular" panose="020B0604020202020204" charset="0"/>
              <a:cs typeface="AmazonEmber-Regular" panose="020B0604020202020204" charset="0"/>
            </a:endParaRPr>
          </a:p>
          <a:p>
            <a:pPr marL="0" indent="0">
              <a:lnSpc>
                <a:spcPct val="100000"/>
              </a:lnSpc>
              <a:spcBef>
                <a:spcPts val="0"/>
              </a:spcBef>
              <a:buFont typeface="Arial" panose="020B0604020202020204" pitchFamily="34" charset="0"/>
              <a:buNone/>
            </a:pPr>
            <a:r>
              <a:rPr lang="en-US" b="1" dirty="0">
                <a:latin typeface="Avenir Next LT Pro" panose="020B0504020202020204" pitchFamily="34" charset="0"/>
                <a:ea typeface="AmazonEmber-Regular" panose="020B0604020202020204" charset="0"/>
                <a:cs typeface="AmazonEmber-Regular" panose="020B0604020202020204" charset="0"/>
              </a:rPr>
              <a:t>Mike O’Quinn</a:t>
            </a:r>
          </a:p>
          <a:p>
            <a:pPr marL="0" indent="0">
              <a:lnSpc>
                <a:spcPct val="100000"/>
              </a:lnSpc>
              <a:spcBef>
                <a:spcPts val="0"/>
              </a:spcBef>
              <a:buFont typeface="Arial" panose="020B0604020202020204" pitchFamily="34" charset="0"/>
              <a:buNone/>
            </a:pPr>
            <a:r>
              <a:rPr lang="en-US" i="1" dirty="0">
                <a:latin typeface="Avenir Next LT Pro" panose="020B0504020202020204" pitchFamily="34" charset="0"/>
                <a:ea typeface="AmazonEmber-Regular" panose="020B0604020202020204" charset="0"/>
                <a:cs typeface="AmazonEmber-Regular" panose="020B0604020202020204" charset="0"/>
              </a:rPr>
              <a:t>County Consulting Services Associate</a:t>
            </a:r>
          </a:p>
          <a:p>
            <a:pPr marL="0" indent="0">
              <a:lnSpc>
                <a:spcPct val="100000"/>
              </a:lnSpc>
              <a:spcBef>
                <a:spcPts val="0"/>
              </a:spcBef>
              <a:buFont typeface="Arial" panose="020B0604020202020204" pitchFamily="34" charset="0"/>
              <a:buNone/>
            </a:pPr>
            <a:r>
              <a:rPr lang="en-US" i="1" dirty="0">
                <a:latin typeface="Avenir Next LT Pro" panose="020B0504020202020204" pitchFamily="34" charset="0"/>
                <a:ea typeface="AmazonEmber-Regular" panose="020B0604020202020204" charset="0"/>
                <a:cs typeface="AmazonEmber-Regular" panose="020B0604020202020204" charset="0"/>
              </a:rPr>
              <a:t>ACCG</a:t>
            </a:r>
          </a:p>
          <a:p>
            <a:pPr marL="0" indent="0">
              <a:lnSpc>
                <a:spcPct val="100000"/>
              </a:lnSpc>
              <a:spcBef>
                <a:spcPts val="0"/>
              </a:spcBef>
              <a:buFont typeface="Arial" panose="020B0604020202020204" pitchFamily="34" charset="0"/>
              <a:buNone/>
            </a:pPr>
            <a:r>
              <a:rPr lang="en-US" dirty="0">
                <a:latin typeface="Avenir Next LT Pro" panose="020B0504020202020204" pitchFamily="34" charset="0"/>
                <a:ea typeface="AmazonEmber-Regular" panose="020B0604020202020204" charset="0"/>
                <a:cs typeface="AmazonEmber-Regular" panose="020B0604020202020204" charset="0"/>
              </a:rPr>
              <a:t>(404) 925-0764</a:t>
            </a:r>
          </a:p>
          <a:p>
            <a:pPr marL="0" indent="0">
              <a:lnSpc>
                <a:spcPct val="100000"/>
              </a:lnSpc>
              <a:spcBef>
                <a:spcPts val="0"/>
              </a:spcBef>
              <a:buFont typeface="Arial" panose="020B0604020202020204" pitchFamily="34" charset="0"/>
              <a:buNone/>
            </a:pPr>
            <a:r>
              <a:rPr lang="en-US" dirty="0">
                <a:latin typeface="Avenir Next LT Pro" panose="020B0504020202020204" pitchFamily="34" charset="0"/>
                <a:ea typeface="AmazonEmber-Regular" panose="020B0604020202020204" charset="0"/>
                <a:cs typeface="AmazonEmber-Regular" panose="020B0604020202020204" charset="0"/>
                <a:hlinkClick r:id="rId4"/>
              </a:rPr>
              <a:t>moquinn@accg.org</a:t>
            </a:r>
            <a:r>
              <a:rPr lang="en-US" dirty="0">
                <a:latin typeface="Avenir Next LT Pro" panose="020B0504020202020204" pitchFamily="34" charset="0"/>
                <a:ea typeface="AmazonEmber-Regular" panose="020B0604020202020204" charset="0"/>
                <a:cs typeface="AmazonEmber-Regular" panose="020B0604020202020204" charset="0"/>
              </a:rPr>
              <a:t> </a:t>
            </a:r>
          </a:p>
        </p:txBody>
      </p:sp>
      <p:sp>
        <p:nvSpPr>
          <p:cNvPr id="5" name="TextBox 4">
            <a:extLst>
              <a:ext uri="{FF2B5EF4-FFF2-40B4-BE49-F238E27FC236}">
                <a16:creationId xmlns:a16="http://schemas.microsoft.com/office/drawing/2014/main" id="{ABF15BBA-DE35-0EA8-F4EA-8C4B9C2D8830}"/>
              </a:ext>
            </a:extLst>
          </p:cNvPr>
          <p:cNvSpPr txBox="1"/>
          <p:nvPr/>
        </p:nvSpPr>
        <p:spPr>
          <a:xfrm>
            <a:off x="722540" y="1142293"/>
            <a:ext cx="6094674" cy="4555093"/>
          </a:xfrm>
          <a:prstGeom prst="rect">
            <a:avLst/>
          </a:prstGeom>
          <a:noFill/>
        </p:spPr>
        <p:txBody>
          <a:bodyPr wrap="square">
            <a:spAutoFit/>
          </a:bodyPr>
          <a:lstStyle/>
          <a:p>
            <a:pPr marL="0" marR="0" indent="0">
              <a:spcBef>
                <a:spcPts val="0"/>
              </a:spcBef>
              <a:spcAft>
                <a:spcPts val="0"/>
              </a:spcAft>
              <a:buNone/>
            </a:pPr>
            <a:r>
              <a:rPr lang="en-US" b="1" dirty="0">
                <a:latin typeface="Avenir Next LT Pro" panose="020B0504020202020204" pitchFamily="34" charset="0"/>
                <a:ea typeface="AmazonEmber-Regular" panose="020B0604020202020204" charset="0"/>
                <a:cs typeface="AmazonEmber-Regular" panose="020B0604020202020204" charset="0"/>
              </a:rPr>
              <a:t>Blaire Bryant</a:t>
            </a:r>
            <a:endParaRPr lang="en-US" sz="1800" b="1" dirty="0">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i="1" dirty="0">
                <a:latin typeface="Avenir Next LT Pro" panose="020B0504020202020204" pitchFamily="34" charset="0"/>
                <a:ea typeface="AmazonEmber-Regular" panose="020B0604020202020204" charset="0"/>
                <a:cs typeface="AmazonEmber-Regular" panose="020B0604020202020204" charset="0"/>
              </a:rPr>
              <a:t>Legislative Director for Health</a:t>
            </a:r>
            <a:endParaRPr lang="en-US" sz="1800" i="1" dirty="0">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sz="1800" i="1" dirty="0">
                <a:effectLst/>
                <a:latin typeface="Avenir Next LT Pro" panose="020B0504020202020204" pitchFamily="34" charset="0"/>
                <a:ea typeface="AmazonEmber-Regular" panose="020B0604020202020204" charset="0"/>
                <a:cs typeface="AmazonEmber-Regular" panose="020B0604020202020204" charset="0"/>
              </a:rPr>
              <a:t>NACo</a:t>
            </a:r>
          </a:p>
          <a:p>
            <a:pPr marL="0" marR="0" indent="0">
              <a:spcBef>
                <a:spcPts val="0"/>
              </a:spcBef>
              <a:spcAft>
                <a:spcPts val="0"/>
              </a:spcAft>
              <a:buNone/>
            </a:pPr>
            <a:r>
              <a:rPr lang="en-US" sz="1800" dirty="0">
                <a:latin typeface="Avenir Next LT Pro" panose="020B0504020202020204" pitchFamily="34" charset="0"/>
                <a:ea typeface="AmazonEmber-Regular" panose="020B0604020202020204" charset="0"/>
                <a:cs typeface="AmazonEmber-Regular" panose="020B0604020202020204" charset="0"/>
              </a:rPr>
              <a:t>(20</a:t>
            </a:r>
            <a:r>
              <a:rPr lang="en-US" dirty="0">
                <a:latin typeface="Avenir Next LT Pro" panose="020B0504020202020204" pitchFamily="34" charset="0"/>
                <a:ea typeface="AmazonEmber-Regular" panose="020B0604020202020204" charset="0"/>
                <a:cs typeface="AmazonEmber-Regular" panose="020B0604020202020204" charset="0"/>
              </a:rPr>
              <a:t>2</a:t>
            </a:r>
            <a:r>
              <a:rPr lang="en-US" sz="1800" dirty="0">
                <a:latin typeface="Avenir Next LT Pro" panose="020B0504020202020204" pitchFamily="34" charset="0"/>
                <a:ea typeface="AmazonEmber-Regular" panose="020B0604020202020204" charset="0"/>
                <a:cs typeface="AmazonEmber-Regular" panose="020B0604020202020204" charset="0"/>
              </a:rPr>
              <a:t>) 942-4246</a:t>
            </a:r>
          </a:p>
          <a:p>
            <a:pPr marL="0" marR="0" indent="0">
              <a:spcBef>
                <a:spcPts val="0"/>
              </a:spcBef>
              <a:spcAft>
                <a:spcPts val="0"/>
              </a:spcAft>
              <a:buNone/>
            </a:pPr>
            <a:r>
              <a:rPr lang="en-US" dirty="0">
                <a:latin typeface="Avenir Next LT Pro" panose="020B0504020202020204" pitchFamily="34" charset="0"/>
                <a:ea typeface="AmazonEmber-Regular" panose="020B0604020202020204" charset="0"/>
                <a:cs typeface="AmazonEmber-Regular" panose="020B0604020202020204" charset="0"/>
                <a:hlinkClick r:id="rId5"/>
              </a:rPr>
              <a:t>bbryant@naco.org</a:t>
            </a:r>
            <a:r>
              <a:rPr lang="en-US" dirty="0">
                <a:latin typeface="Avenir Next LT Pro" panose="020B0504020202020204" pitchFamily="34" charset="0"/>
                <a:ea typeface="AmazonEmber-Regular" panose="020B0604020202020204" charset="0"/>
                <a:cs typeface="AmazonEmber-Regular" panose="020B0604020202020204" charset="0"/>
              </a:rPr>
              <a:t> </a:t>
            </a:r>
            <a:r>
              <a:rPr lang="en-US" sz="1800" dirty="0">
                <a:latin typeface="Avenir Next LT Pro" panose="020B0504020202020204" pitchFamily="34" charset="0"/>
                <a:ea typeface="AmazonEmber-Regular" panose="020B0604020202020204" charset="0"/>
                <a:cs typeface="AmazonEmber-Regular" panose="020B0604020202020204" charset="0"/>
              </a:rPr>
              <a:t> </a:t>
            </a:r>
          </a:p>
          <a:p>
            <a:pPr marL="0" marR="0" indent="0">
              <a:spcBef>
                <a:spcPts val="0"/>
              </a:spcBef>
              <a:spcAft>
                <a:spcPts val="0"/>
              </a:spcAft>
              <a:buNone/>
            </a:pPr>
            <a:endParaRPr lang="en-US" sz="1000" b="1" dirty="0">
              <a:solidFill>
                <a:srgbClr val="07446A"/>
              </a:solidFill>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b="1" dirty="0">
                <a:latin typeface="Avenir Next LT Pro" panose="020B0504020202020204" pitchFamily="34" charset="0"/>
                <a:ea typeface="AmazonEmber-Regular" panose="020B0604020202020204" charset="0"/>
                <a:cs typeface="AmazonEmber-Regular" panose="020B0604020202020204" charset="0"/>
              </a:rPr>
              <a:t>Gabe Carter</a:t>
            </a:r>
            <a:endParaRPr lang="en-US" sz="1800" b="1" dirty="0">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i="1" dirty="0">
                <a:latin typeface="Avenir Next LT Pro" panose="020B0504020202020204" pitchFamily="34" charset="0"/>
                <a:ea typeface="AmazonEmber-Regular" panose="020B0604020202020204" charset="0"/>
                <a:cs typeface="AmazonEmber-Regular" panose="020B0604020202020204" charset="0"/>
              </a:rPr>
              <a:t>Governmental Affairs Associate</a:t>
            </a:r>
            <a:endParaRPr lang="en-US" sz="1800" dirty="0">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sz="1800" i="1" dirty="0">
                <a:effectLst/>
                <a:latin typeface="Avenir Next LT Pro" panose="020B0504020202020204" pitchFamily="34" charset="0"/>
                <a:ea typeface="AmazonEmber-Regular" panose="020B0604020202020204" charset="0"/>
                <a:cs typeface="AmazonEmber-Regular" panose="020B0604020202020204" charset="0"/>
              </a:rPr>
              <a:t>ACCG</a:t>
            </a:r>
          </a:p>
          <a:p>
            <a:pPr marL="0" marR="0" indent="0">
              <a:spcBef>
                <a:spcPts val="0"/>
              </a:spcBef>
              <a:spcAft>
                <a:spcPts val="0"/>
              </a:spcAft>
              <a:buNone/>
            </a:pPr>
            <a:r>
              <a:rPr lang="en-US" sz="1800" dirty="0">
                <a:effectLst/>
                <a:latin typeface="Avenir Next LT Pro" panose="020B0504020202020204" pitchFamily="34" charset="0"/>
                <a:ea typeface="AmazonEmber-Regular" panose="020B0604020202020204" charset="0"/>
                <a:cs typeface="AmazonEmber-Regular" panose="020B0604020202020204" charset="0"/>
              </a:rPr>
              <a:t>(470) 591-6622 </a:t>
            </a:r>
          </a:p>
          <a:p>
            <a:pPr marL="0" marR="0" indent="0">
              <a:spcBef>
                <a:spcPts val="0"/>
              </a:spcBef>
              <a:spcAft>
                <a:spcPts val="0"/>
              </a:spcAft>
              <a:buNone/>
            </a:pPr>
            <a:r>
              <a:rPr lang="en-US" u="sng" dirty="0">
                <a:solidFill>
                  <a:srgbClr val="0563C1"/>
                </a:solidFill>
                <a:latin typeface="Avenir Next LT Pro" panose="020B0504020202020204" pitchFamily="34" charset="0"/>
                <a:ea typeface="AmazonEmber-Regular" panose="020B0604020202020204" charset="0"/>
                <a:cs typeface="AmazonEmber-Regular" panose="020B0604020202020204" charset="0"/>
                <a:hlinkClick r:id="rId6"/>
              </a:rPr>
              <a:t>gcarter</a:t>
            </a:r>
            <a:r>
              <a:rPr lang="en-US" sz="1800" u="sng" dirty="0">
                <a:solidFill>
                  <a:srgbClr val="0563C1"/>
                </a:solidFill>
                <a:effectLst/>
                <a:latin typeface="Avenir Next LT Pro" panose="020B0504020202020204" pitchFamily="34" charset="0"/>
                <a:ea typeface="AmazonEmber-Regular" panose="020B0604020202020204" charset="0"/>
                <a:cs typeface="AmazonEmber-Regular" panose="020B0604020202020204" charset="0"/>
                <a:hlinkClick r:id="rId6"/>
              </a:rPr>
              <a:t>@</a:t>
            </a:r>
            <a:r>
              <a:rPr lang="en-US" u="sng" dirty="0">
                <a:solidFill>
                  <a:srgbClr val="0563C1"/>
                </a:solidFill>
                <a:latin typeface="Avenir Next LT Pro" panose="020B0504020202020204" pitchFamily="34" charset="0"/>
                <a:ea typeface="AmazonEmber-Regular" panose="020B0604020202020204" charset="0"/>
                <a:cs typeface="AmazonEmber-Regular" panose="020B0604020202020204" charset="0"/>
                <a:hlinkClick r:id="rId6"/>
              </a:rPr>
              <a:t>accg</a:t>
            </a:r>
            <a:r>
              <a:rPr lang="en-US" sz="1800" u="sng" dirty="0">
                <a:solidFill>
                  <a:srgbClr val="0563C1"/>
                </a:solidFill>
                <a:effectLst/>
                <a:latin typeface="Avenir Next LT Pro" panose="020B0504020202020204" pitchFamily="34" charset="0"/>
                <a:ea typeface="AmazonEmber-Regular" panose="020B0604020202020204" charset="0"/>
                <a:cs typeface="AmazonEmber-Regular" panose="020B0604020202020204" charset="0"/>
                <a:hlinkClick r:id="rId6"/>
              </a:rPr>
              <a:t>.org</a:t>
            </a:r>
            <a:r>
              <a:rPr lang="en-US" sz="1800" u="sng" dirty="0">
                <a:solidFill>
                  <a:srgbClr val="0563C1"/>
                </a:solidFill>
                <a:effectLst/>
                <a:latin typeface="Avenir Next LT Pro" panose="020B0504020202020204" pitchFamily="34" charset="0"/>
                <a:ea typeface="AmazonEmber-Regular" panose="020B0604020202020204" charset="0"/>
                <a:cs typeface="AmazonEmber-Regular" panose="020B0604020202020204" charset="0"/>
              </a:rPr>
              <a:t> </a:t>
            </a:r>
            <a:endParaRPr lang="en-US" sz="1800" dirty="0">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endParaRPr lang="en-US" sz="1000" b="1" dirty="0">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sz="1800" b="1" dirty="0">
                <a:effectLst/>
                <a:latin typeface="Avenir Next LT Pro" panose="020B0504020202020204" pitchFamily="34" charset="0"/>
                <a:ea typeface="AmazonEmber-Regular" panose="020B0604020202020204" charset="0"/>
                <a:cs typeface="AmazonEmber-Regular" panose="020B0604020202020204" charset="0"/>
              </a:rPr>
              <a:t>Chairman Michelle Mor</a:t>
            </a:r>
            <a:r>
              <a:rPr lang="en-US" b="1" dirty="0">
                <a:latin typeface="Avenir Next LT Pro" panose="020B0504020202020204" pitchFamily="34" charset="0"/>
                <a:ea typeface="AmazonEmber-Regular" panose="020B0604020202020204" charset="0"/>
                <a:cs typeface="AmazonEmber-Regular" panose="020B0604020202020204" charset="0"/>
              </a:rPr>
              <a:t>gan</a:t>
            </a:r>
            <a:endParaRPr lang="en-US" sz="1800" dirty="0">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i="1" dirty="0">
                <a:latin typeface="Avenir Next LT Pro" panose="020B0504020202020204" pitchFamily="34" charset="0"/>
                <a:ea typeface="AmazonEmber-Regular" panose="020B0604020202020204" charset="0"/>
                <a:cs typeface="AmazonEmber-Regular" panose="020B0604020202020204" charset="0"/>
              </a:rPr>
              <a:t>Board of Commissioners</a:t>
            </a:r>
            <a:endParaRPr lang="en-US" sz="1800" i="1" dirty="0">
              <a:effectLst/>
              <a:latin typeface="Avenir Next LT Pro" panose="020B0504020202020204" pitchFamily="34" charset="0"/>
              <a:ea typeface="AmazonEmber-Regular" panose="020B0604020202020204" charset="0"/>
              <a:cs typeface="AmazonEmber-Regular" panose="020B0604020202020204" charset="0"/>
            </a:endParaRPr>
          </a:p>
          <a:p>
            <a:r>
              <a:rPr lang="en-US" i="1" dirty="0">
                <a:latin typeface="Avenir Next LT Pro" panose="020B0504020202020204" pitchFamily="34" charset="0"/>
                <a:ea typeface="AmazonEmber-Regular" panose="020B0604020202020204" charset="0"/>
                <a:cs typeface="AmazonEmber-Regular" panose="020B0604020202020204" charset="0"/>
              </a:rPr>
              <a:t>Carroll County </a:t>
            </a:r>
            <a:endParaRPr lang="en-US" sz="1800" i="1" dirty="0">
              <a:effectLst/>
              <a:latin typeface="Avenir Next LT Pro" panose="020B0504020202020204" pitchFamily="34" charset="0"/>
              <a:ea typeface="AmazonEmber-Regular" panose="020B0604020202020204" charset="0"/>
              <a:cs typeface="AmazonEmber-Regular" panose="020B0604020202020204" charset="0"/>
            </a:endParaRPr>
          </a:p>
          <a:p>
            <a:pPr marL="0" marR="0" indent="0">
              <a:spcBef>
                <a:spcPts val="0"/>
              </a:spcBef>
              <a:spcAft>
                <a:spcPts val="0"/>
              </a:spcAft>
              <a:buNone/>
            </a:pPr>
            <a:r>
              <a:rPr lang="en-US" sz="1800" dirty="0">
                <a:effectLst/>
                <a:latin typeface="Avenir Next LT Pro" panose="020B0504020202020204" pitchFamily="34" charset="0"/>
                <a:ea typeface="AmazonEmber-Regular" panose="020B0604020202020204" charset="0"/>
                <a:cs typeface="AmazonEmber-Regular" panose="020B0604020202020204" charset="0"/>
              </a:rPr>
              <a:t>(770) 830-5800 </a:t>
            </a:r>
          </a:p>
          <a:p>
            <a:pPr marL="0" marR="0" indent="0">
              <a:spcBef>
                <a:spcPts val="0"/>
              </a:spcBef>
              <a:spcAft>
                <a:spcPts val="0"/>
              </a:spcAft>
              <a:buNone/>
            </a:pPr>
            <a:r>
              <a:rPr lang="en-US" u="sng" dirty="0">
                <a:solidFill>
                  <a:srgbClr val="0563C1"/>
                </a:solidFill>
                <a:latin typeface="Avenir Next LT Pro" panose="020B0504020202020204" pitchFamily="34" charset="0"/>
                <a:ea typeface="AmazonEmber-Regular" panose="020B0604020202020204" charset="0"/>
                <a:cs typeface="AmazonEmber-Regular" panose="020B0604020202020204" charset="0"/>
                <a:hlinkClick r:id="rId7"/>
              </a:rPr>
              <a:t>mmorgan@carrollcountyga.com</a:t>
            </a:r>
            <a:r>
              <a:rPr lang="en-US" u="sng" dirty="0">
                <a:solidFill>
                  <a:srgbClr val="0563C1"/>
                </a:solidFill>
                <a:latin typeface="Avenir Next LT Pro" panose="020B0504020202020204" pitchFamily="34" charset="0"/>
                <a:ea typeface="AmazonEmber-Regular" panose="020B0604020202020204" charset="0"/>
                <a:cs typeface="AmazonEmber-Regular" panose="020B0604020202020204" charset="0"/>
              </a:rPr>
              <a:t> </a:t>
            </a:r>
            <a:endParaRPr lang="en-US" sz="1800" dirty="0">
              <a:effectLst/>
              <a:latin typeface="Avenir Next LT Pro" panose="020B0504020202020204" pitchFamily="34" charset="0"/>
              <a:ea typeface="AmazonEmber-Regular" panose="020B0604020202020204" charset="0"/>
              <a:cs typeface="AmazonEmber-Regular" panose="020B0604020202020204" charset="0"/>
            </a:endParaRPr>
          </a:p>
        </p:txBody>
      </p:sp>
    </p:spTree>
    <p:extLst>
      <p:ext uri="{BB962C8B-B14F-4D97-AF65-F5344CB8AC3E}">
        <p14:creationId xmlns:p14="http://schemas.microsoft.com/office/powerpoint/2010/main" val="33360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0F644-48AF-C02A-1941-55E4EF4B1E57}"/>
              </a:ext>
            </a:extLst>
          </p:cNvPr>
          <p:cNvSpPr>
            <a:spLocks noGrp="1"/>
          </p:cNvSpPr>
          <p:nvPr>
            <p:ph type="title"/>
          </p:nvPr>
        </p:nvSpPr>
        <p:spPr/>
        <p:txBody>
          <a:bodyPr/>
          <a:lstStyle/>
          <a:p>
            <a:r>
              <a:rPr lang="en-US" sz="3600" dirty="0"/>
              <a:t>Guest Panelists</a:t>
            </a:r>
          </a:p>
        </p:txBody>
      </p:sp>
      <p:sp>
        <p:nvSpPr>
          <p:cNvPr id="9" name="TextBox 8">
            <a:extLst>
              <a:ext uri="{FF2B5EF4-FFF2-40B4-BE49-F238E27FC236}">
                <a16:creationId xmlns:a16="http://schemas.microsoft.com/office/drawing/2014/main" id="{FF1155BB-20C2-FB00-50F7-0F49E27B37C8}"/>
              </a:ext>
            </a:extLst>
          </p:cNvPr>
          <p:cNvSpPr txBox="1"/>
          <p:nvPr/>
        </p:nvSpPr>
        <p:spPr>
          <a:xfrm>
            <a:off x="177150" y="4568827"/>
            <a:ext cx="2685705" cy="646331"/>
          </a:xfrm>
          <a:prstGeom prst="rect">
            <a:avLst/>
          </a:prstGeom>
          <a:noFill/>
        </p:spPr>
        <p:txBody>
          <a:bodyPr wrap="square" rtlCol="0">
            <a:spAutoFit/>
          </a:bodyPr>
          <a:lstStyle/>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Blaire Bryant</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Legislative Director for Health</a:t>
            </a:r>
          </a:p>
          <a:p>
            <a:pPr algn="ctr"/>
            <a:r>
              <a:rPr lang="en-US" sz="1200" i="1" dirty="0">
                <a:solidFill>
                  <a:prstClr val="black"/>
                </a:solidFill>
                <a:latin typeface="Avenir Next LT Pro" panose="020B0504020202020204" pitchFamily="34" charset="0"/>
                <a:ea typeface="AmazonEmber-Regular" panose="020B0604020202020204" charset="0"/>
                <a:cs typeface="AmazonEmber-Regular" panose="020B0604020202020204" charset="0"/>
              </a:rPr>
              <a:t>NACo</a:t>
            </a:r>
          </a:p>
        </p:txBody>
      </p:sp>
      <p:sp>
        <p:nvSpPr>
          <p:cNvPr id="10" name="TextBox 9">
            <a:extLst>
              <a:ext uri="{FF2B5EF4-FFF2-40B4-BE49-F238E27FC236}">
                <a16:creationId xmlns:a16="http://schemas.microsoft.com/office/drawing/2014/main" id="{F0A2FD7A-169F-D228-E145-BE84CD692BFE}"/>
              </a:ext>
            </a:extLst>
          </p:cNvPr>
          <p:cNvSpPr txBox="1"/>
          <p:nvPr/>
        </p:nvSpPr>
        <p:spPr>
          <a:xfrm>
            <a:off x="3109692" y="4568827"/>
            <a:ext cx="2685705" cy="1938992"/>
          </a:xfrm>
          <a:prstGeom prst="rect">
            <a:avLst/>
          </a:prstGeom>
          <a:noFill/>
        </p:spPr>
        <p:txBody>
          <a:bodyPr wrap="square" rtlCol="0">
            <a:spAutoFit/>
          </a:bodyPr>
          <a:lstStyle/>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Commissioner Helen Stone</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Board of Commissioners</a:t>
            </a:r>
          </a:p>
          <a:p>
            <a:pPr algn="ctr"/>
            <a:r>
              <a:rPr lang="en-US" sz="1200" i="1" dirty="0">
                <a:solidFill>
                  <a:prstClr val="black"/>
                </a:solidFill>
                <a:latin typeface="Avenir Next LT Pro" panose="020B0504020202020204" pitchFamily="34" charset="0"/>
                <a:ea typeface="AmazonEmber-Regular" panose="020B0604020202020204" charset="0"/>
                <a:cs typeface="AmazonEmber-Regular" panose="020B0604020202020204" charset="0"/>
              </a:rPr>
              <a:t>Chatham County</a:t>
            </a:r>
          </a:p>
          <a:p>
            <a:pPr algn="ctr"/>
            <a:endParaRPr lang="en-US" sz="1000" dirty="0">
              <a:solidFill>
                <a:prstClr val="black"/>
              </a:solidFill>
              <a:latin typeface="Avenir Next LT Pro" panose="020B0504020202020204" pitchFamily="34" charset="0"/>
              <a:ea typeface="AmazonEmber-Regular" panose="020B0604020202020204" charset="0"/>
              <a:cs typeface="AmazonEmber-Regular" panose="020B0604020202020204" charset="0"/>
            </a:endParaRPr>
          </a:p>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ACCG Board of Managers</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NACo Representative</a:t>
            </a:r>
          </a:p>
          <a:p>
            <a:pPr algn="ctr"/>
            <a:endParaRPr lang="en-US" sz="1000" dirty="0">
              <a:solidFill>
                <a:prstClr val="black"/>
              </a:solidFill>
              <a:latin typeface="Avenir Next LT Pro" panose="020B0504020202020204" pitchFamily="34" charset="0"/>
              <a:ea typeface="AmazonEmber-Regular" panose="020B0604020202020204" charset="0"/>
              <a:cs typeface="AmazonEmber-Regular" panose="020B0604020202020204" charset="0"/>
            </a:endParaRPr>
          </a:p>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NACo Commission on Mental Health and Wellbeing</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Member</a:t>
            </a:r>
          </a:p>
        </p:txBody>
      </p:sp>
      <p:sp>
        <p:nvSpPr>
          <p:cNvPr id="11" name="TextBox 10">
            <a:extLst>
              <a:ext uri="{FF2B5EF4-FFF2-40B4-BE49-F238E27FC236}">
                <a16:creationId xmlns:a16="http://schemas.microsoft.com/office/drawing/2014/main" id="{D045E290-8571-23FF-9BB3-AE9823459006}"/>
              </a:ext>
            </a:extLst>
          </p:cNvPr>
          <p:cNvSpPr txBox="1"/>
          <p:nvPr/>
        </p:nvSpPr>
        <p:spPr>
          <a:xfrm>
            <a:off x="9262885" y="4568827"/>
            <a:ext cx="2685705" cy="646331"/>
          </a:xfrm>
          <a:prstGeom prst="rect">
            <a:avLst/>
          </a:prstGeom>
          <a:noFill/>
        </p:spPr>
        <p:txBody>
          <a:bodyPr wrap="square" rtlCol="0">
            <a:spAutoFit/>
          </a:bodyPr>
          <a:lstStyle/>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Gabe Carter</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Governmental Affairs Associate</a:t>
            </a:r>
          </a:p>
          <a:p>
            <a:pPr algn="ctr"/>
            <a:r>
              <a:rPr lang="en-US" sz="1200" i="1" dirty="0">
                <a:solidFill>
                  <a:prstClr val="black"/>
                </a:solidFill>
                <a:latin typeface="Avenir Next LT Pro" panose="020B0504020202020204" pitchFamily="34" charset="0"/>
                <a:ea typeface="AmazonEmber-Regular" panose="020B0604020202020204" charset="0"/>
                <a:cs typeface="AmazonEmber-Regular" panose="020B0604020202020204" charset="0"/>
              </a:rPr>
              <a:t>ACCG</a:t>
            </a:r>
          </a:p>
        </p:txBody>
      </p:sp>
      <p:sp>
        <p:nvSpPr>
          <p:cNvPr id="12" name="TextBox 11">
            <a:extLst>
              <a:ext uri="{FF2B5EF4-FFF2-40B4-BE49-F238E27FC236}">
                <a16:creationId xmlns:a16="http://schemas.microsoft.com/office/drawing/2014/main" id="{2CB372FF-133F-7744-5858-411D161ADF14}"/>
              </a:ext>
            </a:extLst>
          </p:cNvPr>
          <p:cNvSpPr txBox="1"/>
          <p:nvPr/>
        </p:nvSpPr>
        <p:spPr>
          <a:xfrm>
            <a:off x="6396605" y="4568827"/>
            <a:ext cx="2685705" cy="1200329"/>
          </a:xfrm>
          <a:prstGeom prst="rect">
            <a:avLst/>
          </a:prstGeom>
          <a:noFill/>
        </p:spPr>
        <p:txBody>
          <a:bodyPr wrap="square" rtlCol="0">
            <a:spAutoFit/>
          </a:bodyPr>
          <a:lstStyle/>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Chairman Michelle Morgan</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Board of Commissioners</a:t>
            </a:r>
          </a:p>
          <a:p>
            <a:pPr algn="ctr"/>
            <a:r>
              <a:rPr lang="en-US" sz="1200" i="1" dirty="0">
                <a:solidFill>
                  <a:prstClr val="black"/>
                </a:solidFill>
                <a:latin typeface="Avenir Next LT Pro" panose="020B0504020202020204" pitchFamily="34" charset="0"/>
                <a:ea typeface="AmazonEmber-Regular" panose="020B0604020202020204" charset="0"/>
                <a:cs typeface="AmazonEmber-Regular" panose="020B0604020202020204" charset="0"/>
              </a:rPr>
              <a:t>Carroll County</a:t>
            </a:r>
          </a:p>
          <a:p>
            <a:pPr algn="ctr"/>
            <a:endParaRPr lang="en-US" sz="1000" i="1" dirty="0">
              <a:solidFill>
                <a:prstClr val="black"/>
              </a:solidFill>
              <a:latin typeface="Avenir Next LT Pro" panose="020B0504020202020204" pitchFamily="34" charset="0"/>
              <a:ea typeface="AmazonEmber-Regular" panose="020B0604020202020204" charset="0"/>
              <a:cs typeface="AmazonEmber-Regular" panose="020B0604020202020204" charset="0"/>
            </a:endParaRPr>
          </a:p>
          <a:p>
            <a:pPr algn="ctr"/>
            <a:r>
              <a:rPr lang="en-US" sz="1200" b="1" dirty="0">
                <a:solidFill>
                  <a:prstClr val="black"/>
                </a:solidFill>
                <a:latin typeface="Avenir Next LT Pro" panose="020B0504020202020204" pitchFamily="34" charset="0"/>
                <a:ea typeface="AmazonEmber-Regular" panose="020B0604020202020204" charset="0"/>
                <a:cs typeface="AmazonEmber-Regular" panose="020B0604020202020204" charset="0"/>
              </a:rPr>
              <a:t>ACCG Board of Managers </a:t>
            </a:r>
          </a:p>
          <a:p>
            <a:pPr algn="ct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4</a:t>
            </a:r>
            <a:r>
              <a:rPr lang="en-US" sz="1200" baseline="30000" dirty="0">
                <a:solidFill>
                  <a:prstClr val="black"/>
                </a:solidFill>
                <a:latin typeface="Avenir Next LT Pro" panose="020B0504020202020204" pitchFamily="34" charset="0"/>
                <a:ea typeface="AmazonEmber-Regular" panose="020B0604020202020204" charset="0"/>
                <a:cs typeface="AmazonEmber-Regular" panose="020B0604020202020204" charset="0"/>
              </a:rPr>
              <a:t>th</a:t>
            </a:r>
            <a:r>
              <a:rPr lang="en-US" sz="1200" dirty="0">
                <a:solidFill>
                  <a:prstClr val="black"/>
                </a:solidFill>
                <a:latin typeface="Avenir Next LT Pro" panose="020B0504020202020204" pitchFamily="34" charset="0"/>
                <a:ea typeface="AmazonEmber-Regular" panose="020B0604020202020204" charset="0"/>
                <a:cs typeface="AmazonEmber-Regular" panose="020B0604020202020204" charset="0"/>
              </a:rPr>
              <a:t> District</a:t>
            </a:r>
          </a:p>
        </p:txBody>
      </p:sp>
      <p:pic>
        <p:nvPicPr>
          <p:cNvPr id="14" name="Picture 13" descr="A person smiling for the camera&#10;&#10;Description automatically generated">
            <a:extLst>
              <a:ext uri="{FF2B5EF4-FFF2-40B4-BE49-F238E27FC236}">
                <a16:creationId xmlns:a16="http://schemas.microsoft.com/office/drawing/2014/main" id="{7020BEFB-F9A9-7867-7036-34F7D1F94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02" y="1996458"/>
            <a:ext cx="2438400" cy="2438400"/>
          </a:xfrm>
          <a:prstGeom prst="rect">
            <a:avLst/>
          </a:prstGeom>
          <a:solidFill>
            <a:schemeClr val="accent2">
              <a:lumMod val="50000"/>
            </a:schemeClr>
          </a:solidFill>
          <a:ln>
            <a:solidFill>
              <a:schemeClr val="accent3">
                <a:lumMod val="90000"/>
                <a:lumOff val="10000"/>
              </a:schemeClr>
            </a:solidFill>
          </a:ln>
        </p:spPr>
      </p:pic>
      <p:pic>
        <p:nvPicPr>
          <p:cNvPr id="1026" name="Picture 2" descr="Helen Stone">
            <a:extLst>
              <a:ext uri="{FF2B5EF4-FFF2-40B4-BE49-F238E27FC236}">
                <a16:creationId xmlns:a16="http://schemas.microsoft.com/office/drawing/2014/main" id="{EDBC3FE4-2141-2CB8-BAE9-6D609C05F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0" r="5414"/>
          <a:stretch/>
        </p:blipFill>
        <p:spPr bwMode="auto">
          <a:xfrm>
            <a:off x="3284088" y="1815854"/>
            <a:ext cx="2715319" cy="2619004"/>
          </a:xfrm>
          <a:prstGeom prst="rect">
            <a:avLst/>
          </a:prstGeom>
          <a:solidFill>
            <a:schemeClr val="accent2">
              <a:lumMod val="50000"/>
            </a:schemeClr>
          </a:solidFill>
          <a:ln>
            <a:solidFill>
              <a:schemeClr val="accent3">
                <a:lumMod val="90000"/>
                <a:lumOff val="10000"/>
              </a:schemeClr>
            </a:solidFill>
          </a:ln>
        </p:spPr>
      </p:pic>
      <p:pic>
        <p:nvPicPr>
          <p:cNvPr id="16" name="Picture 15" descr="A person in a suit smiling&#10;&#10;Description automatically generated with medium confidence">
            <a:extLst>
              <a:ext uri="{FF2B5EF4-FFF2-40B4-BE49-F238E27FC236}">
                <a16:creationId xmlns:a16="http://schemas.microsoft.com/office/drawing/2014/main" id="{51DAC796-C861-4C84-BB48-1CE2F7AD8C1E}"/>
              </a:ext>
            </a:extLst>
          </p:cNvPr>
          <p:cNvPicPr>
            <a:picLocks noChangeAspect="1"/>
          </p:cNvPicPr>
          <p:nvPr/>
        </p:nvPicPr>
        <p:blipFill rotWithShape="1">
          <a:blip r:embed="rId4"/>
          <a:srcRect l="8071" t="11594" r="6903" b="20863"/>
          <a:stretch/>
        </p:blipFill>
        <p:spPr>
          <a:xfrm>
            <a:off x="9431147" y="1815854"/>
            <a:ext cx="2349181" cy="2619004"/>
          </a:xfrm>
          <a:prstGeom prst="rect">
            <a:avLst/>
          </a:prstGeom>
          <a:solidFill>
            <a:schemeClr val="accent2">
              <a:lumMod val="50000"/>
            </a:schemeClr>
          </a:solidFill>
          <a:ln>
            <a:solidFill>
              <a:schemeClr val="accent3">
                <a:lumMod val="90000"/>
                <a:lumOff val="10000"/>
              </a:schemeClr>
            </a:solidFill>
          </a:ln>
        </p:spPr>
      </p:pic>
      <p:pic>
        <p:nvPicPr>
          <p:cNvPr id="17" name="Picture 16">
            <a:extLst>
              <a:ext uri="{FF2B5EF4-FFF2-40B4-BE49-F238E27FC236}">
                <a16:creationId xmlns:a16="http://schemas.microsoft.com/office/drawing/2014/main" id="{2D4A8851-2B9F-D05E-52CD-F57D6256DDFD}"/>
              </a:ext>
            </a:extLst>
          </p:cNvPr>
          <p:cNvPicPr>
            <a:picLocks noChangeAspect="1"/>
          </p:cNvPicPr>
          <p:nvPr/>
        </p:nvPicPr>
        <p:blipFill rotWithShape="1">
          <a:blip r:embed="rId5"/>
          <a:srcRect l="19082" t="4638" r="10966"/>
          <a:stretch/>
        </p:blipFill>
        <p:spPr>
          <a:xfrm>
            <a:off x="6568473" y="1454408"/>
            <a:ext cx="2341968" cy="2980450"/>
          </a:xfrm>
          <a:prstGeom prst="rect">
            <a:avLst/>
          </a:prstGeom>
          <a:solidFill>
            <a:schemeClr val="accent2">
              <a:lumMod val="50000"/>
            </a:schemeClr>
          </a:solidFill>
          <a:ln>
            <a:solidFill>
              <a:schemeClr val="accent3">
                <a:lumMod val="90000"/>
                <a:lumOff val="10000"/>
              </a:schemeClr>
            </a:solidFill>
          </a:ln>
        </p:spPr>
      </p:pic>
    </p:spTree>
    <p:extLst>
      <p:ext uri="{BB962C8B-B14F-4D97-AF65-F5344CB8AC3E}">
        <p14:creationId xmlns:p14="http://schemas.microsoft.com/office/powerpoint/2010/main" val="65365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C9A1B-7EE3-E20D-20E5-611810463439}"/>
              </a:ext>
            </a:extLst>
          </p:cNvPr>
          <p:cNvSpPr>
            <a:spLocks noGrp="1"/>
          </p:cNvSpPr>
          <p:nvPr>
            <p:ph type="title"/>
          </p:nvPr>
        </p:nvSpPr>
        <p:spPr>
          <a:xfrm>
            <a:off x="613612" y="3059213"/>
            <a:ext cx="10960768" cy="739575"/>
          </a:xfrm>
        </p:spPr>
        <p:txBody>
          <a:bodyPr/>
          <a:lstStyle/>
          <a:p>
            <a:pPr algn="ctr"/>
            <a:r>
              <a:rPr lang="en-US" dirty="0"/>
              <a:t>NACo and the Commission on Mental Health &amp; Wellbeing</a:t>
            </a:r>
            <a:br>
              <a:rPr lang="en-US" sz="1000" dirty="0"/>
            </a:br>
            <a:br>
              <a:rPr lang="en-US" dirty="0"/>
            </a:br>
            <a: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Blaire Bryant</a:t>
            </a:r>
            <a:b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Legislative Director for Health</a:t>
            </a:r>
            <a:endParaRPr lang="en-US" sz="2800" dirty="0"/>
          </a:p>
        </p:txBody>
      </p:sp>
    </p:spTree>
    <p:extLst>
      <p:ext uri="{BB962C8B-B14F-4D97-AF65-F5344CB8AC3E}">
        <p14:creationId xmlns:p14="http://schemas.microsoft.com/office/powerpoint/2010/main" val="59784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78B2B-4E3C-485F-1DFA-088F8CEC7E19}"/>
              </a:ext>
            </a:extLst>
          </p:cNvPr>
          <p:cNvSpPr>
            <a:spLocks noGrp="1"/>
          </p:cNvSpPr>
          <p:nvPr>
            <p:ph type="title"/>
          </p:nvPr>
        </p:nvSpPr>
        <p:spPr>
          <a:xfrm>
            <a:off x="615616" y="378991"/>
            <a:ext cx="10960768" cy="739575"/>
          </a:xfrm>
        </p:spPr>
        <p:txBody>
          <a:bodyPr/>
          <a:lstStyle/>
          <a:p>
            <a:r>
              <a:rPr lang="en-US" dirty="0"/>
              <a:t>NACo: Commission on Mental Health &amp; Wellbeing </a:t>
            </a:r>
          </a:p>
        </p:txBody>
      </p:sp>
      <p:sp>
        <p:nvSpPr>
          <p:cNvPr id="4" name="Text Placeholder 2">
            <a:extLst>
              <a:ext uri="{FF2B5EF4-FFF2-40B4-BE49-F238E27FC236}">
                <a16:creationId xmlns:a16="http://schemas.microsoft.com/office/drawing/2014/main" id="{313A7032-414D-C987-A76E-1AF6D9F97353}"/>
              </a:ext>
            </a:extLst>
          </p:cNvPr>
          <p:cNvSpPr>
            <a:spLocks noGrp="1"/>
          </p:cNvSpPr>
          <p:nvPr>
            <p:ph type="body" sz="quarter" idx="10"/>
          </p:nvPr>
        </p:nvSpPr>
        <p:spPr>
          <a:xfrm>
            <a:off x="693123" y="1140213"/>
            <a:ext cx="10960766" cy="5299039"/>
          </a:xfrm>
        </p:spPr>
        <p:txBody>
          <a:bodyPr/>
          <a:lstStyle/>
          <a:p>
            <a:pPr marL="0" indent="0">
              <a:spcAft>
                <a:spcPts val="600"/>
              </a:spcAft>
              <a:buNone/>
            </a:pPr>
            <a:r>
              <a:rPr lang="en-US" sz="2600" i="1" dirty="0">
                <a:ea typeface="AmazonEmber-Regular" panose="020B0604020202020204" charset="0"/>
                <a:cs typeface="AmazonEmber-Regular" panose="020B0604020202020204" charset="0"/>
              </a:rPr>
              <a:t>Reimagining the Advancement of Mental Health Support for Americans</a:t>
            </a:r>
          </a:p>
          <a:p>
            <a:pPr>
              <a:spcAft>
                <a:spcPts val="600"/>
              </a:spcAft>
            </a:pPr>
            <a:r>
              <a:rPr lang="en-US" sz="2400" dirty="0">
                <a:ea typeface="AmazonEmber-Regular" panose="020B0604020202020204" charset="0"/>
                <a:cs typeface="AmazonEmber-Regular" panose="020B0604020202020204" charset="0"/>
              </a:rPr>
              <a:t>The Commission actively works to:</a:t>
            </a:r>
          </a:p>
          <a:p>
            <a:pPr lvl="1">
              <a:spcBef>
                <a:spcPts val="1200"/>
              </a:spcBef>
              <a:spcAft>
                <a:spcPts val="600"/>
              </a:spcAft>
              <a:buFont typeface="Courier New" panose="02070309020205020404" pitchFamily="49" charset="0"/>
              <a:buChar char="o"/>
            </a:pPr>
            <a:r>
              <a:rPr lang="en-US" sz="2100" dirty="0">
                <a:ea typeface="AmazonEmber-Regular" panose="020B0604020202020204" charset="0"/>
                <a:cs typeface="AmazonEmber-Regular" panose="020B0604020202020204" charset="0"/>
              </a:rPr>
              <a:t>Stimulate a national sense of urgency through an intergovernmental partnership framework connecting the local, state, and federal levels; </a:t>
            </a:r>
          </a:p>
          <a:p>
            <a:pPr lvl="1">
              <a:spcBef>
                <a:spcPts val="1200"/>
              </a:spcBef>
              <a:spcAft>
                <a:spcPts val="600"/>
              </a:spcAft>
              <a:buFont typeface="Courier New" panose="02070309020205020404" pitchFamily="49" charset="0"/>
              <a:buChar char="o"/>
            </a:pPr>
            <a:r>
              <a:rPr lang="en-US" sz="2100" dirty="0">
                <a:ea typeface="AmazonEmber-Regular" panose="020B0604020202020204" charset="0"/>
                <a:cs typeface="AmazonEmber-Regular" panose="020B0604020202020204" charset="0"/>
              </a:rPr>
              <a:t>Elevate national awareness around the challenges and the innovations associated with mental health through the county lens; </a:t>
            </a:r>
          </a:p>
          <a:p>
            <a:pPr lvl="1">
              <a:spcBef>
                <a:spcPts val="1200"/>
              </a:spcBef>
              <a:spcAft>
                <a:spcPts val="600"/>
              </a:spcAft>
              <a:buFont typeface="Courier New" panose="02070309020205020404" pitchFamily="49" charset="0"/>
              <a:buChar char="o"/>
            </a:pPr>
            <a:r>
              <a:rPr lang="en-US" sz="2100" dirty="0">
                <a:ea typeface="AmazonEmber-Regular" panose="020B0604020202020204" charset="0"/>
                <a:cs typeface="AmazonEmber-Regular" panose="020B0604020202020204" charset="0"/>
              </a:rPr>
              <a:t>Pursue federal policy action, including full implementation of the Mental Health Parity standard, reforms to the IMD prohibition, repealing the Medicaid Inmate Exclusion Policy for pre-trial detainees, and building the mental health workforce and continuum of care for the future; and </a:t>
            </a:r>
          </a:p>
          <a:p>
            <a:pPr lvl="1">
              <a:spcBef>
                <a:spcPts val="1200"/>
              </a:spcBef>
              <a:spcAft>
                <a:spcPts val="600"/>
              </a:spcAft>
              <a:buFont typeface="Courier New" panose="02070309020205020404" pitchFamily="49" charset="0"/>
              <a:buChar char="o"/>
            </a:pPr>
            <a:r>
              <a:rPr lang="en-US" sz="2100" dirty="0">
                <a:ea typeface="AmazonEmber-Regular" panose="020B0604020202020204" charset="0"/>
                <a:cs typeface="AmazonEmber-Regular" panose="020B0604020202020204" charset="0"/>
              </a:rPr>
              <a:t>Lead a cohesive, intergovernmental strategy to enhanced the mental health and wellbeing of all Americans, with a special focus on the most vulnerable populations. </a:t>
            </a:r>
          </a:p>
          <a:p>
            <a:endParaRPr lang="en-US" dirty="0"/>
          </a:p>
        </p:txBody>
      </p:sp>
    </p:spTree>
    <p:extLst>
      <p:ext uri="{BB962C8B-B14F-4D97-AF65-F5344CB8AC3E}">
        <p14:creationId xmlns:p14="http://schemas.microsoft.com/office/powerpoint/2010/main" val="304317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C9A1B-7EE3-E20D-20E5-611810463439}"/>
              </a:ext>
            </a:extLst>
          </p:cNvPr>
          <p:cNvSpPr>
            <a:spLocks noGrp="1"/>
          </p:cNvSpPr>
          <p:nvPr>
            <p:ph type="title"/>
          </p:nvPr>
        </p:nvSpPr>
        <p:spPr>
          <a:xfrm>
            <a:off x="613612" y="3059213"/>
            <a:ext cx="10960768" cy="739575"/>
          </a:xfrm>
        </p:spPr>
        <p:txBody>
          <a:bodyPr/>
          <a:lstStyle/>
          <a:p>
            <a:pPr algn="ctr"/>
            <a:r>
              <a:rPr lang="en-US" dirty="0"/>
              <a:t>NACo and the Commission on Mental Health &amp; Wellbeing</a:t>
            </a:r>
            <a:br>
              <a:rPr lang="en-US" sz="1000" dirty="0"/>
            </a:br>
            <a:br>
              <a:rPr lang="en-US" dirty="0"/>
            </a:br>
            <a: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Commissioner Helen Stone</a:t>
            </a:r>
            <a:b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Chatham County Board of Commissioners</a:t>
            </a:r>
            <a:br>
              <a:rPr lang="en-US" sz="10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b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NACo Board Member/Commission on Mental Health &amp; Wellbeing</a:t>
            </a:r>
            <a:endParaRPr lang="en-US" sz="2800" dirty="0"/>
          </a:p>
        </p:txBody>
      </p:sp>
    </p:spTree>
    <p:extLst>
      <p:ext uri="{BB962C8B-B14F-4D97-AF65-F5344CB8AC3E}">
        <p14:creationId xmlns:p14="http://schemas.microsoft.com/office/powerpoint/2010/main" val="10884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CAB7-7CAB-2464-7373-F08EE1CD753B}"/>
              </a:ext>
            </a:extLst>
          </p:cNvPr>
          <p:cNvSpPr>
            <a:spLocks noGrp="1"/>
          </p:cNvSpPr>
          <p:nvPr>
            <p:ph type="title"/>
          </p:nvPr>
        </p:nvSpPr>
        <p:spPr/>
        <p:txBody>
          <a:bodyPr/>
          <a:lstStyle/>
          <a:p>
            <a:r>
              <a:rPr lang="en-US" dirty="0"/>
              <a:t>NACo Commission on Mental Health &amp; Wellbeing</a:t>
            </a:r>
          </a:p>
        </p:txBody>
      </p:sp>
      <p:graphicFrame>
        <p:nvGraphicFramePr>
          <p:cNvPr id="4" name="Content Placeholder 2">
            <a:extLst>
              <a:ext uri="{FF2B5EF4-FFF2-40B4-BE49-F238E27FC236}">
                <a16:creationId xmlns:a16="http://schemas.microsoft.com/office/drawing/2014/main" id="{1C4D4BFF-DDE9-19F8-450C-6D15977FC477}"/>
              </a:ext>
            </a:extLst>
          </p:cNvPr>
          <p:cNvGraphicFramePr>
            <a:graphicFrameLocks/>
          </p:cNvGraphicFramePr>
          <p:nvPr/>
        </p:nvGraphicFramePr>
        <p:xfrm>
          <a:off x="1069975" y="1523999"/>
          <a:ext cx="100584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694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9C9A1B-7EE3-E20D-20E5-611810463439}"/>
              </a:ext>
            </a:extLst>
          </p:cNvPr>
          <p:cNvSpPr>
            <a:spLocks noGrp="1"/>
          </p:cNvSpPr>
          <p:nvPr>
            <p:ph type="title"/>
          </p:nvPr>
        </p:nvSpPr>
        <p:spPr>
          <a:xfrm>
            <a:off x="613612" y="3059213"/>
            <a:ext cx="10960768" cy="739575"/>
          </a:xfrm>
        </p:spPr>
        <p:txBody>
          <a:bodyPr/>
          <a:lstStyle/>
          <a:p>
            <a:pPr algn="ctr"/>
            <a:r>
              <a:rPr lang="en-US" dirty="0"/>
              <a:t>ACCG Mental Health Legislative Overview</a:t>
            </a:r>
            <a:br>
              <a:rPr lang="en-US" sz="1000" dirty="0"/>
            </a:br>
            <a:br>
              <a:rPr lang="en-US" dirty="0"/>
            </a:br>
            <a:r>
              <a:rPr lang="en-US" sz="280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Gabe Carter</a:t>
            </a:r>
            <a:b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br>
            <a:r>
              <a:rPr lang="en-US" sz="2800" b="0" i="1" spc="0" dirty="0">
                <a:solidFill>
                  <a:srgbClr val="1C5171"/>
                </a:solidFill>
                <a:latin typeface="Avenir Next LT Pro" panose="020B0504020202020204" pitchFamily="34" charset="0"/>
                <a:ea typeface="AmazonEmber-Regular" panose="020B0604020202020204" charset="0"/>
                <a:cs typeface="AmazonEmber-Regular" panose="020B0604020202020204" charset="0"/>
              </a:rPr>
              <a:t>ACCG Governmental Affairs Associate</a:t>
            </a:r>
            <a:endParaRPr lang="en-US" sz="2800" dirty="0"/>
          </a:p>
        </p:txBody>
      </p:sp>
    </p:spTree>
    <p:extLst>
      <p:ext uri="{BB962C8B-B14F-4D97-AF65-F5344CB8AC3E}">
        <p14:creationId xmlns:p14="http://schemas.microsoft.com/office/powerpoint/2010/main" val="122983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FD32-899D-34C7-39BE-B697F635B48A}"/>
              </a:ext>
            </a:extLst>
          </p:cNvPr>
          <p:cNvSpPr>
            <a:spLocks noGrp="1"/>
          </p:cNvSpPr>
          <p:nvPr>
            <p:ph type="title"/>
          </p:nvPr>
        </p:nvSpPr>
        <p:spPr/>
        <p:txBody>
          <a:bodyPr/>
          <a:lstStyle/>
          <a:p>
            <a:r>
              <a:rPr lang="en-US" dirty="0"/>
              <a:t>Presentation Outline</a:t>
            </a:r>
          </a:p>
        </p:txBody>
      </p:sp>
      <p:pic>
        <p:nvPicPr>
          <p:cNvPr id="6" name="Picture 5">
            <a:extLst>
              <a:ext uri="{FF2B5EF4-FFF2-40B4-BE49-F238E27FC236}">
                <a16:creationId xmlns:a16="http://schemas.microsoft.com/office/drawing/2014/main" id="{A1B46F54-E1C0-6E6A-623A-F16DE4CF3C16}"/>
              </a:ext>
            </a:extLst>
          </p:cNvPr>
          <p:cNvPicPr>
            <a:picLocks noChangeAspect="1"/>
          </p:cNvPicPr>
          <p:nvPr/>
        </p:nvPicPr>
        <p:blipFill>
          <a:blip r:embed="rId2"/>
          <a:stretch>
            <a:fillRect/>
          </a:stretch>
        </p:blipFill>
        <p:spPr>
          <a:xfrm>
            <a:off x="639607" y="1557366"/>
            <a:ext cx="10912786" cy="3743268"/>
          </a:xfrm>
          <a:prstGeom prst="rect">
            <a:avLst/>
          </a:prstGeom>
        </p:spPr>
      </p:pic>
    </p:spTree>
    <p:extLst>
      <p:ext uri="{BB962C8B-B14F-4D97-AF65-F5344CB8AC3E}">
        <p14:creationId xmlns:p14="http://schemas.microsoft.com/office/powerpoint/2010/main" val="1040858889"/>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247F30-5811-40C0-99EC-CF53200590B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7392B02-48CE-4E37-9DE8-753DC8DEB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E72E99-0076-433E-AD3A-575A11FAB7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pitch deck</Template>
  <TotalTime>3516</TotalTime>
  <Words>904</Words>
  <Application>Microsoft Office PowerPoint</Application>
  <PresentationFormat>Widescreen</PresentationFormat>
  <Paragraphs>147</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HGPSoeiKakugothicUB</vt:lpstr>
      <vt:lpstr>Arial</vt:lpstr>
      <vt:lpstr>Avenir Next LT Pro</vt:lpstr>
      <vt:lpstr>Calibri</vt:lpstr>
      <vt:lpstr>Corbel</vt:lpstr>
      <vt:lpstr>Courier New</vt:lpstr>
      <vt:lpstr>ITC Avant Garde Gothic</vt:lpstr>
      <vt:lpstr>Office Theme</vt:lpstr>
      <vt:lpstr>  Mental Health:  NACo and the Georgia Perspective  Savannah International Trade &amp; Convention Center April 29, 2023 </vt:lpstr>
      <vt:lpstr>Overview of Today’s Session </vt:lpstr>
      <vt:lpstr>Guest Panelists</vt:lpstr>
      <vt:lpstr>NACo and the Commission on Mental Health &amp; Wellbeing  Blaire Bryant Legislative Director for Health</vt:lpstr>
      <vt:lpstr>NACo: Commission on Mental Health &amp; Wellbeing </vt:lpstr>
      <vt:lpstr>NACo and the Commission on Mental Health &amp; Wellbeing  Commissioner Helen Stone Chatham County Board of Commissioners  NACo Board Member/Commission on Mental Health &amp; Wellbeing</vt:lpstr>
      <vt:lpstr>NACo Commission on Mental Health &amp; Wellbeing</vt:lpstr>
      <vt:lpstr>ACCG Mental Health Legislative Overview  Gabe Carter ACCG Governmental Affairs Associate</vt:lpstr>
      <vt:lpstr>Presentation Outline</vt:lpstr>
      <vt:lpstr>Looking Back, Progress Made…</vt:lpstr>
      <vt:lpstr>Where We Stand Today, Work Continues…</vt:lpstr>
      <vt:lpstr>Looking Ahead, Effort Continue…</vt:lpstr>
      <vt:lpstr>How YOU Can Help!</vt:lpstr>
      <vt:lpstr> Learning From Your Peers: Georgia Counties Engage in Mental Health  Chairman Michelle Morgan Carroll County Board of Commissioners  Commissioner Helen Stone Chatham County Board of Commissioners</vt:lpstr>
      <vt:lpstr>Carroll County:  Mobile Crisis Team Units</vt:lpstr>
      <vt:lpstr>Chatham County: Behavioral Health Centers</vt:lpstr>
      <vt:lpstr>Chatham County, GA</vt:lpstr>
      <vt:lpstr>Chatham County: Vision &amp; Mission</vt:lpstr>
      <vt:lpstr>Chatham County: Core Values</vt:lpstr>
      <vt:lpstr>Current Chatham Initiative</vt:lpstr>
      <vt:lpstr>  Chatham  Behavioral Health Crisis Center   Behavioral Health Co-Responder   Unit ET3 – Triage, Treat &amp; Transport  </vt:lpstr>
      <vt:lpstr>Exploring Options  for Enhancements</vt:lpstr>
      <vt:lpstr>PowerPoint Presentation</vt:lpstr>
      <vt:lpstr>Thank You!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Butler, Nicole</dc:creator>
  <cp:lastModifiedBy>Brownlee, Mary Beth</cp:lastModifiedBy>
  <cp:revision>29</cp:revision>
  <dcterms:created xsi:type="dcterms:W3CDTF">2023-03-07T22:42:14Z</dcterms:created>
  <dcterms:modified xsi:type="dcterms:W3CDTF">2023-04-28T20:26:24Z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