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 id="2147483682" r:id="rId3"/>
  </p:sldMasterIdLst>
  <p:notesMasterIdLst>
    <p:notesMasterId r:id="rId47"/>
  </p:notesMasterIdLst>
  <p:sldIdLst>
    <p:sldId id="258" r:id="rId4"/>
    <p:sldId id="294" r:id="rId5"/>
    <p:sldId id="260" r:id="rId6"/>
    <p:sldId id="272" r:id="rId7"/>
    <p:sldId id="261" r:id="rId8"/>
    <p:sldId id="262" r:id="rId9"/>
    <p:sldId id="263" r:id="rId10"/>
    <p:sldId id="281" r:id="rId11"/>
    <p:sldId id="282" r:id="rId12"/>
    <p:sldId id="283" r:id="rId13"/>
    <p:sldId id="264" r:id="rId14"/>
    <p:sldId id="284" r:id="rId15"/>
    <p:sldId id="285" r:id="rId16"/>
    <p:sldId id="286" r:id="rId17"/>
    <p:sldId id="287" r:id="rId18"/>
    <p:sldId id="288" r:id="rId19"/>
    <p:sldId id="289" r:id="rId20"/>
    <p:sldId id="290" r:id="rId21"/>
    <p:sldId id="291" r:id="rId22"/>
    <p:sldId id="292" r:id="rId23"/>
    <p:sldId id="293" r:id="rId24"/>
    <p:sldId id="265" r:id="rId25"/>
    <p:sldId id="266" r:id="rId26"/>
    <p:sldId id="267" r:id="rId27"/>
    <p:sldId id="268" r:id="rId28"/>
    <p:sldId id="269" r:id="rId29"/>
    <p:sldId id="270" r:id="rId30"/>
    <p:sldId id="271" r:id="rId31"/>
    <p:sldId id="273" r:id="rId32"/>
    <p:sldId id="274" r:id="rId33"/>
    <p:sldId id="275" r:id="rId34"/>
    <p:sldId id="276" r:id="rId35"/>
    <p:sldId id="277" r:id="rId36"/>
    <p:sldId id="278" r:id="rId37"/>
    <p:sldId id="295" r:id="rId38"/>
    <p:sldId id="296"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58494" autoAdjust="0"/>
  </p:normalViewPr>
  <p:slideViewPr>
    <p:cSldViewPr>
      <p:cViewPr>
        <p:scale>
          <a:sx n="134" d="100"/>
          <a:sy n="134" d="100"/>
        </p:scale>
        <p:origin x="1157" y="2218"/>
      </p:cViewPr>
      <p:guideLst>
        <p:guide orient="horz" pos="2928"/>
        <p:guide pos="5567"/>
      </p:guideLst>
    </p:cSldViewPr>
  </p:slideViewPr>
  <p:notesTextViewPr>
    <p:cViewPr>
      <p:scale>
        <a:sx n="1" d="1"/>
        <a:sy n="1" d="1"/>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29EEB-004D-7D43-BE62-5307F8660D43}" type="doc">
      <dgm:prSet loTypeId="urn:microsoft.com/office/officeart/2005/8/layout/pyramid1" loCatId="" qsTypeId="urn:microsoft.com/office/officeart/2005/8/quickstyle/simple4" qsCatId="simple" csTypeId="urn:microsoft.com/office/officeart/2005/8/colors/colorful2" csCatId="colorful" phldr="1"/>
      <dgm:spPr/>
    </dgm:pt>
    <dgm:pt modelId="{A6372355-1566-894A-A103-E3F1DC8BBCD4}">
      <dgm:prSet phldrT="[Text]" custT="1">
        <dgm:style>
          <a:lnRef idx="1">
            <a:schemeClr val="accent3"/>
          </a:lnRef>
          <a:fillRef idx="3">
            <a:schemeClr val="accent3"/>
          </a:fillRef>
          <a:effectRef idx="2">
            <a:schemeClr val="accent3"/>
          </a:effectRef>
          <a:fontRef idx="minor">
            <a:schemeClr val="lt1"/>
          </a:fontRef>
        </dgm:style>
      </dgm:prSet>
      <dgm:spPr>
        <a:solidFill>
          <a:srgbClr val="DDDDBC"/>
        </a:solidFill>
        <a:ln>
          <a:noFill/>
        </a:ln>
      </dgm:spPr>
      <dgm:t>
        <a:bodyPr/>
        <a:lstStyle/>
        <a:p>
          <a:endParaRPr lang="en-US" sz="2000" b="0" i="0" dirty="0" smtClean="0">
            <a:solidFill>
              <a:srgbClr val="000000"/>
            </a:solidFill>
            <a:latin typeface="Arial"/>
            <a:cs typeface="Arial"/>
          </a:endParaRPr>
        </a:p>
        <a:p>
          <a:endParaRPr lang="en-US" sz="2000" b="0" i="0" dirty="0" smtClean="0">
            <a:solidFill>
              <a:srgbClr val="000000"/>
            </a:solidFill>
            <a:latin typeface="Arial"/>
            <a:cs typeface="Arial"/>
          </a:endParaRPr>
        </a:p>
        <a:p>
          <a:r>
            <a:rPr lang="en-US" sz="2000" b="0" i="0" dirty="0" smtClean="0">
              <a:solidFill>
                <a:srgbClr val="000000"/>
              </a:solidFill>
              <a:latin typeface="Arial"/>
              <a:cs typeface="Arial"/>
            </a:rPr>
            <a:t>Level </a:t>
          </a:r>
          <a:br>
            <a:rPr lang="en-US" sz="2000" b="0" i="0" dirty="0" smtClean="0">
              <a:solidFill>
                <a:srgbClr val="000000"/>
              </a:solidFill>
              <a:latin typeface="Arial"/>
              <a:cs typeface="Arial"/>
            </a:rPr>
          </a:br>
          <a:r>
            <a:rPr lang="en-US" sz="2000" b="0" i="0" dirty="0" smtClean="0">
              <a:solidFill>
                <a:srgbClr val="000000"/>
              </a:solidFill>
              <a:latin typeface="Arial"/>
              <a:cs typeface="Arial"/>
            </a:rPr>
            <a:t>Four</a:t>
          </a:r>
          <a:endParaRPr lang="en-US" sz="2000" b="0" i="0" dirty="0">
            <a:solidFill>
              <a:srgbClr val="000000"/>
            </a:solidFill>
            <a:latin typeface="Arial"/>
            <a:cs typeface="Arial"/>
          </a:endParaRPr>
        </a:p>
      </dgm:t>
    </dgm:pt>
    <dgm:pt modelId="{00A47C50-6A5E-954D-B214-94F8759D79B7}" type="parTrans" cxnId="{7919B2E0-76ED-254A-AD3D-4244EAB9F407}">
      <dgm:prSet/>
      <dgm:spPr/>
      <dgm:t>
        <a:bodyPr/>
        <a:lstStyle/>
        <a:p>
          <a:endParaRPr lang="en-US" sz="1050" b="0" i="0">
            <a:solidFill>
              <a:srgbClr val="FFFFFF"/>
            </a:solidFill>
            <a:latin typeface="Arial"/>
            <a:cs typeface="Arial"/>
          </a:endParaRPr>
        </a:p>
      </dgm:t>
    </dgm:pt>
    <dgm:pt modelId="{7CF32204-B659-4B40-9FAE-87433355B754}" type="sibTrans" cxnId="{7919B2E0-76ED-254A-AD3D-4244EAB9F407}">
      <dgm:prSet/>
      <dgm:spPr/>
      <dgm:t>
        <a:bodyPr/>
        <a:lstStyle/>
        <a:p>
          <a:endParaRPr lang="en-US" sz="1050" b="0" i="0">
            <a:solidFill>
              <a:srgbClr val="FFFFFF"/>
            </a:solidFill>
            <a:latin typeface="Arial"/>
            <a:cs typeface="Arial"/>
          </a:endParaRPr>
        </a:p>
      </dgm:t>
    </dgm:pt>
    <dgm:pt modelId="{B1473993-4C38-1245-BBD1-279D2C41630E}">
      <dgm:prSet phldrT="[Text]" custT="1">
        <dgm:style>
          <a:lnRef idx="1">
            <a:schemeClr val="accent2"/>
          </a:lnRef>
          <a:fillRef idx="3">
            <a:schemeClr val="accent2"/>
          </a:fillRef>
          <a:effectRef idx="2">
            <a:schemeClr val="accent2"/>
          </a:effectRef>
          <a:fontRef idx="minor">
            <a:schemeClr val="lt1"/>
          </a:fontRef>
        </dgm:style>
      </dgm:prSet>
      <dgm:spPr>
        <a:solidFill>
          <a:srgbClr val="C22026"/>
        </a:solidFill>
      </dgm:spPr>
      <dgm:t>
        <a:bodyPr/>
        <a:lstStyle/>
        <a:p>
          <a:r>
            <a:rPr lang="en-US" sz="2000" b="0" i="0" dirty="0" smtClean="0">
              <a:solidFill>
                <a:srgbClr val="000000"/>
              </a:solidFill>
              <a:latin typeface="Arial"/>
              <a:cs typeface="Arial"/>
            </a:rPr>
            <a:t>Level Three</a:t>
          </a:r>
          <a:endParaRPr lang="en-US" sz="2000" b="0" i="0" dirty="0">
            <a:solidFill>
              <a:srgbClr val="000000"/>
            </a:solidFill>
            <a:latin typeface="Arial"/>
            <a:cs typeface="Arial"/>
          </a:endParaRPr>
        </a:p>
      </dgm:t>
    </dgm:pt>
    <dgm:pt modelId="{2856BE1B-893B-6348-91C2-DE582345DB6B}" type="parTrans" cxnId="{E93FD56B-E9AF-4B4C-92E6-D098AEC0A461}">
      <dgm:prSet/>
      <dgm:spPr/>
      <dgm:t>
        <a:bodyPr/>
        <a:lstStyle/>
        <a:p>
          <a:endParaRPr lang="en-US" sz="1050" b="0" i="0">
            <a:solidFill>
              <a:srgbClr val="FFFFFF"/>
            </a:solidFill>
            <a:latin typeface="Arial"/>
            <a:cs typeface="Arial"/>
          </a:endParaRPr>
        </a:p>
      </dgm:t>
    </dgm:pt>
    <dgm:pt modelId="{D1B84CC5-0B31-A24C-B255-6981E2D98649}" type="sibTrans" cxnId="{E93FD56B-E9AF-4B4C-92E6-D098AEC0A461}">
      <dgm:prSet/>
      <dgm:spPr/>
      <dgm:t>
        <a:bodyPr/>
        <a:lstStyle/>
        <a:p>
          <a:endParaRPr lang="en-US" sz="1050" b="0" i="0">
            <a:solidFill>
              <a:srgbClr val="FFFFFF"/>
            </a:solidFill>
            <a:latin typeface="Arial"/>
            <a:cs typeface="Arial"/>
          </a:endParaRPr>
        </a:p>
      </dgm:t>
    </dgm:pt>
    <dgm:pt modelId="{EAB27FE7-201E-DC47-84B4-E0E74EA40724}">
      <dgm:prSet phldrT="[Text]" custT="1"/>
      <dgm:spPr>
        <a:solidFill>
          <a:schemeClr val="accent6">
            <a:lumMod val="75000"/>
          </a:schemeClr>
        </a:solidFill>
      </dgm:spPr>
      <dgm:t>
        <a:bodyPr/>
        <a:lstStyle/>
        <a:p>
          <a:r>
            <a:rPr lang="en-US" sz="2000" b="0" i="0" dirty="0" smtClean="0">
              <a:solidFill>
                <a:srgbClr val="000000"/>
              </a:solidFill>
              <a:latin typeface="Arial"/>
              <a:cs typeface="Arial"/>
            </a:rPr>
            <a:t>Level Two</a:t>
          </a:r>
          <a:endParaRPr lang="en-US" sz="2000" b="0" i="0" dirty="0">
            <a:solidFill>
              <a:srgbClr val="000000"/>
            </a:solidFill>
            <a:latin typeface="Arial"/>
            <a:cs typeface="Arial"/>
          </a:endParaRPr>
        </a:p>
      </dgm:t>
    </dgm:pt>
    <dgm:pt modelId="{A1AAB18C-3FE3-B14A-B922-D0C52AB13D82}" type="parTrans" cxnId="{F7CFB082-E069-6E41-B998-DF14A9F51D16}">
      <dgm:prSet/>
      <dgm:spPr/>
      <dgm:t>
        <a:bodyPr/>
        <a:lstStyle/>
        <a:p>
          <a:endParaRPr lang="en-US" sz="1050" b="0" i="0">
            <a:solidFill>
              <a:srgbClr val="FFFFFF"/>
            </a:solidFill>
            <a:latin typeface="Arial"/>
            <a:cs typeface="Arial"/>
          </a:endParaRPr>
        </a:p>
      </dgm:t>
    </dgm:pt>
    <dgm:pt modelId="{F613BEFC-F15B-184C-A22A-A86A50FAF89B}" type="sibTrans" cxnId="{F7CFB082-E069-6E41-B998-DF14A9F51D16}">
      <dgm:prSet/>
      <dgm:spPr/>
      <dgm:t>
        <a:bodyPr/>
        <a:lstStyle/>
        <a:p>
          <a:endParaRPr lang="en-US" sz="1050" b="0" i="0">
            <a:solidFill>
              <a:srgbClr val="FFFFFF"/>
            </a:solidFill>
            <a:latin typeface="Arial"/>
            <a:cs typeface="Arial"/>
          </a:endParaRPr>
        </a:p>
      </dgm:t>
    </dgm:pt>
    <dgm:pt modelId="{25A95659-4767-FA4F-81C0-F4F523417501}">
      <dgm:prSet phldrT="[Text]" custT="1"/>
      <dgm:spPr>
        <a:solidFill>
          <a:schemeClr val="accent6"/>
        </a:solidFill>
      </dgm:spPr>
      <dgm:t>
        <a:bodyPr/>
        <a:lstStyle/>
        <a:p>
          <a:r>
            <a:rPr lang="en-US" sz="2000" b="0" i="0" dirty="0" smtClean="0">
              <a:solidFill>
                <a:srgbClr val="000000"/>
              </a:solidFill>
              <a:latin typeface="Arial"/>
              <a:cs typeface="Arial"/>
            </a:rPr>
            <a:t>Level One</a:t>
          </a:r>
          <a:endParaRPr lang="en-US" sz="2000" b="0" i="0" dirty="0">
            <a:solidFill>
              <a:srgbClr val="000000"/>
            </a:solidFill>
            <a:latin typeface="Arial"/>
            <a:cs typeface="Arial"/>
          </a:endParaRPr>
        </a:p>
      </dgm:t>
    </dgm:pt>
    <dgm:pt modelId="{8110B667-88C6-2646-9707-97BDAA3A1435}" type="parTrans" cxnId="{A0B646F0-BF56-C948-9A12-B26DAD230792}">
      <dgm:prSet/>
      <dgm:spPr/>
      <dgm:t>
        <a:bodyPr/>
        <a:lstStyle/>
        <a:p>
          <a:endParaRPr lang="en-US" sz="1050" b="0" i="0">
            <a:solidFill>
              <a:srgbClr val="FFFFFF"/>
            </a:solidFill>
            <a:latin typeface="Arial"/>
            <a:cs typeface="Arial"/>
          </a:endParaRPr>
        </a:p>
      </dgm:t>
    </dgm:pt>
    <dgm:pt modelId="{148B9588-102C-A34A-B22F-6356E2BF7EDD}" type="sibTrans" cxnId="{A0B646F0-BF56-C948-9A12-B26DAD230792}">
      <dgm:prSet/>
      <dgm:spPr/>
      <dgm:t>
        <a:bodyPr/>
        <a:lstStyle/>
        <a:p>
          <a:endParaRPr lang="en-US" sz="1050" b="0" i="0">
            <a:solidFill>
              <a:srgbClr val="FFFFFF"/>
            </a:solidFill>
            <a:latin typeface="Arial"/>
            <a:cs typeface="Arial"/>
          </a:endParaRPr>
        </a:p>
      </dgm:t>
    </dgm:pt>
    <dgm:pt modelId="{FECBF643-654C-1242-BA90-C298E4CDBB1B}" type="pres">
      <dgm:prSet presAssocID="{FF429EEB-004D-7D43-BE62-5307F8660D43}" presName="Name0" presStyleCnt="0">
        <dgm:presLayoutVars>
          <dgm:dir/>
          <dgm:animLvl val="lvl"/>
          <dgm:resizeHandles val="exact"/>
        </dgm:presLayoutVars>
      </dgm:prSet>
      <dgm:spPr/>
    </dgm:pt>
    <dgm:pt modelId="{5E34B72A-5154-6040-BE47-247B99E4BBCD}" type="pres">
      <dgm:prSet presAssocID="{A6372355-1566-894A-A103-E3F1DC8BBCD4}" presName="Name8" presStyleCnt="0"/>
      <dgm:spPr/>
    </dgm:pt>
    <dgm:pt modelId="{2CE35578-DA1D-A145-BA5F-6101B1A5EE79}" type="pres">
      <dgm:prSet presAssocID="{A6372355-1566-894A-A103-E3F1DC8BBCD4}" presName="level" presStyleLbl="node1" presStyleIdx="0" presStyleCnt="4" custLinFactNeighborY="0">
        <dgm:presLayoutVars>
          <dgm:chMax val="1"/>
          <dgm:bulletEnabled val="1"/>
        </dgm:presLayoutVars>
      </dgm:prSet>
      <dgm:spPr/>
      <dgm:t>
        <a:bodyPr/>
        <a:lstStyle/>
        <a:p>
          <a:endParaRPr lang="en-US"/>
        </a:p>
      </dgm:t>
    </dgm:pt>
    <dgm:pt modelId="{65A1DB31-C78A-BB4A-A4BF-2994FA55E675}" type="pres">
      <dgm:prSet presAssocID="{A6372355-1566-894A-A103-E3F1DC8BBCD4}" presName="levelTx" presStyleLbl="revTx" presStyleIdx="0" presStyleCnt="0">
        <dgm:presLayoutVars>
          <dgm:chMax val="1"/>
          <dgm:bulletEnabled val="1"/>
        </dgm:presLayoutVars>
      </dgm:prSet>
      <dgm:spPr/>
      <dgm:t>
        <a:bodyPr/>
        <a:lstStyle/>
        <a:p>
          <a:endParaRPr lang="en-US"/>
        </a:p>
      </dgm:t>
    </dgm:pt>
    <dgm:pt modelId="{DF84B88B-6A1D-A242-B07E-75979EA60846}" type="pres">
      <dgm:prSet presAssocID="{B1473993-4C38-1245-BBD1-279D2C41630E}" presName="Name8" presStyleCnt="0"/>
      <dgm:spPr/>
    </dgm:pt>
    <dgm:pt modelId="{ED60CE60-606F-8040-8988-D42B5C822105}" type="pres">
      <dgm:prSet presAssocID="{B1473993-4C38-1245-BBD1-279D2C41630E}" presName="level" presStyleLbl="node1" presStyleIdx="1" presStyleCnt="4">
        <dgm:presLayoutVars>
          <dgm:chMax val="1"/>
          <dgm:bulletEnabled val="1"/>
        </dgm:presLayoutVars>
      </dgm:prSet>
      <dgm:spPr/>
      <dgm:t>
        <a:bodyPr/>
        <a:lstStyle/>
        <a:p>
          <a:endParaRPr lang="en-US"/>
        </a:p>
      </dgm:t>
    </dgm:pt>
    <dgm:pt modelId="{0E73BDD1-A228-164A-BF0D-292B794EBAC7}" type="pres">
      <dgm:prSet presAssocID="{B1473993-4C38-1245-BBD1-279D2C41630E}" presName="levelTx" presStyleLbl="revTx" presStyleIdx="0" presStyleCnt="0">
        <dgm:presLayoutVars>
          <dgm:chMax val="1"/>
          <dgm:bulletEnabled val="1"/>
        </dgm:presLayoutVars>
      </dgm:prSet>
      <dgm:spPr/>
      <dgm:t>
        <a:bodyPr/>
        <a:lstStyle/>
        <a:p>
          <a:endParaRPr lang="en-US"/>
        </a:p>
      </dgm:t>
    </dgm:pt>
    <dgm:pt modelId="{2BFDC15F-603C-0844-8942-2E46A34569ED}" type="pres">
      <dgm:prSet presAssocID="{EAB27FE7-201E-DC47-84B4-E0E74EA40724}" presName="Name8" presStyleCnt="0"/>
      <dgm:spPr/>
    </dgm:pt>
    <dgm:pt modelId="{AF18014D-E4F7-D041-95F2-B4147F167415}" type="pres">
      <dgm:prSet presAssocID="{EAB27FE7-201E-DC47-84B4-E0E74EA40724}" presName="level" presStyleLbl="node1" presStyleIdx="2" presStyleCnt="4">
        <dgm:presLayoutVars>
          <dgm:chMax val="1"/>
          <dgm:bulletEnabled val="1"/>
        </dgm:presLayoutVars>
      </dgm:prSet>
      <dgm:spPr/>
      <dgm:t>
        <a:bodyPr/>
        <a:lstStyle/>
        <a:p>
          <a:endParaRPr lang="en-US"/>
        </a:p>
      </dgm:t>
    </dgm:pt>
    <dgm:pt modelId="{95B8796B-85D0-A543-BA65-C97ED9AF8DBB}" type="pres">
      <dgm:prSet presAssocID="{EAB27FE7-201E-DC47-84B4-E0E74EA40724}" presName="levelTx" presStyleLbl="revTx" presStyleIdx="0" presStyleCnt="0">
        <dgm:presLayoutVars>
          <dgm:chMax val="1"/>
          <dgm:bulletEnabled val="1"/>
        </dgm:presLayoutVars>
      </dgm:prSet>
      <dgm:spPr/>
      <dgm:t>
        <a:bodyPr/>
        <a:lstStyle/>
        <a:p>
          <a:endParaRPr lang="en-US"/>
        </a:p>
      </dgm:t>
    </dgm:pt>
    <dgm:pt modelId="{0219CD8D-0504-4A45-9250-9259A1A37975}" type="pres">
      <dgm:prSet presAssocID="{25A95659-4767-FA4F-81C0-F4F523417501}" presName="Name8" presStyleCnt="0"/>
      <dgm:spPr/>
    </dgm:pt>
    <dgm:pt modelId="{2C1211ED-9D94-D746-A559-05E97A395172}" type="pres">
      <dgm:prSet presAssocID="{25A95659-4767-FA4F-81C0-F4F523417501}" presName="level" presStyleLbl="node1" presStyleIdx="3" presStyleCnt="4">
        <dgm:presLayoutVars>
          <dgm:chMax val="1"/>
          <dgm:bulletEnabled val="1"/>
        </dgm:presLayoutVars>
      </dgm:prSet>
      <dgm:spPr/>
      <dgm:t>
        <a:bodyPr/>
        <a:lstStyle/>
        <a:p>
          <a:endParaRPr lang="en-US"/>
        </a:p>
      </dgm:t>
    </dgm:pt>
    <dgm:pt modelId="{0D916809-9146-5147-8191-955EB557F579}" type="pres">
      <dgm:prSet presAssocID="{25A95659-4767-FA4F-81C0-F4F523417501}" presName="levelTx" presStyleLbl="revTx" presStyleIdx="0" presStyleCnt="0">
        <dgm:presLayoutVars>
          <dgm:chMax val="1"/>
          <dgm:bulletEnabled val="1"/>
        </dgm:presLayoutVars>
      </dgm:prSet>
      <dgm:spPr/>
      <dgm:t>
        <a:bodyPr/>
        <a:lstStyle/>
        <a:p>
          <a:endParaRPr lang="en-US"/>
        </a:p>
      </dgm:t>
    </dgm:pt>
  </dgm:ptLst>
  <dgm:cxnLst>
    <dgm:cxn modelId="{8B91F8D3-9B9B-5D4D-BB8A-9A85E6D49DCD}" type="presOf" srcId="{A6372355-1566-894A-A103-E3F1DC8BBCD4}" destId="{2CE35578-DA1D-A145-BA5F-6101B1A5EE79}" srcOrd="0" destOrd="0" presId="urn:microsoft.com/office/officeart/2005/8/layout/pyramid1"/>
    <dgm:cxn modelId="{A90B2053-4E70-FF4A-B7A5-E27A24B8AE10}" type="presOf" srcId="{B1473993-4C38-1245-BBD1-279D2C41630E}" destId="{0E73BDD1-A228-164A-BF0D-292B794EBAC7}" srcOrd="1" destOrd="0" presId="urn:microsoft.com/office/officeart/2005/8/layout/pyramid1"/>
    <dgm:cxn modelId="{E93FD56B-E9AF-4B4C-92E6-D098AEC0A461}" srcId="{FF429EEB-004D-7D43-BE62-5307F8660D43}" destId="{B1473993-4C38-1245-BBD1-279D2C41630E}" srcOrd="1" destOrd="0" parTransId="{2856BE1B-893B-6348-91C2-DE582345DB6B}" sibTransId="{D1B84CC5-0B31-A24C-B255-6981E2D98649}"/>
    <dgm:cxn modelId="{F7CFB082-E069-6E41-B998-DF14A9F51D16}" srcId="{FF429EEB-004D-7D43-BE62-5307F8660D43}" destId="{EAB27FE7-201E-DC47-84B4-E0E74EA40724}" srcOrd="2" destOrd="0" parTransId="{A1AAB18C-3FE3-B14A-B922-D0C52AB13D82}" sibTransId="{F613BEFC-F15B-184C-A22A-A86A50FAF89B}"/>
    <dgm:cxn modelId="{61C7E643-3236-8D44-9334-6F311DB52C97}" type="presOf" srcId="{25A95659-4767-FA4F-81C0-F4F523417501}" destId="{2C1211ED-9D94-D746-A559-05E97A395172}" srcOrd="0" destOrd="0" presId="urn:microsoft.com/office/officeart/2005/8/layout/pyramid1"/>
    <dgm:cxn modelId="{AE01994B-FF55-3D44-B401-D47D0F6BEF1D}" type="presOf" srcId="{B1473993-4C38-1245-BBD1-279D2C41630E}" destId="{ED60CE60-606F-8040-8988-D42B5C822105}" srcOrd="0" destOrd="0" presId="urn:microsoft.com/office/officeart/2005/8/layout/pyramid1"/>
    <dgm:cxn modelId="{C483D066-D366-534D-BAF4-9E3CC518D59B}" type="presOf" srcId="{EAB27FE7-201E-DC47-84B4-E0E74EA40724}" destId="{AF18014D-E4F7-D041-95F2-B4147F167415}" srcOrd="0" destOrd="0" presId="urn:microsoft.com/office/officeart/2005/8/layout/pyramid1"/>
    <dgm:cxn modelId="{A0B646F0-BF56-C948-9A12-B26DAD230792}" srcId="{FF429EEB-004D-7D43-BE62-5307F8660D43}" destId="{25A95659-4767-FA4F-81C0-F4F523417501}" srcOrd="3" destOrd="0" parTransId="{8110B667-88C6-2646-9707-97BDAA3A1435}" sibTransId="{148B9588-102C-A34A-B22F-6356E2BF7EDD}"/>
    <dgm:cxn modelId="{C94E0ADE-BE50-804A-A89E-EEDF4C979AD0}" type="presOf" srcId="{FF429EEB-004D-7D43-BE62-5307F8660D43}" destId="{FECBF643-654C-1242-BA90-C298E4CDBB1B}" srcOrd="0" destOrd="0" presId="urn:microsoft.com/office/officeart/2005/8/layout/pyramid1"/>
    <dgm:cxn modelId="{36FDB1BB-B607-D045-9DF4-A6F1F547B71F}" type="presOf" srcId="{EAB27FE7-201E-DC47-84B4-E0E74EA40724}" destId="{95B8796B-85D0-A543-BA65-C97ED9AF8DBB}" srcOrd="1" destOrd="0" presId="urn:microsoft.com/office/officeart/2005/8/layout/pyramid1"/>
    <dgm:cxn modelId="{7919B2E0-76ED-254A-AD3D-4244EAB9F407}" srcId="{FF429EEB-004D-7D43-BE62-5307F8660D43}" destId="{A6372355-1566-894A-A103-E3F1DC8BBCD4}" srcOrd="0" destOrd="0" parTransId="{00A47C50-6A5E-954D-B214-94F8759D79B7}" sibTransId="{7CF32204-B659-4B40-9FAE-87433355B754}"/>
    <dgm:cxn modelId="{6A5A88EB-3E74-2F4E-A7CB-5DFCD76258A6}" type="presOf" srcId="{A6372355-1566-894A-A103-E3F1DC8BBCD4}" destId="{65A1DB31-C78A-BB4A-A4BF-2994FA55E675}" srcOrd="1" destOrd="0" presId="urn:microsoft.com/office/officeart/2005/8/layout/pyramid1"/>
    <dgm:cxn modelId="{E4110904-3C8D-FB43-BAA4-5DDCAB1AE469}" type="presOf" srcId="{25A95659-4767-FA4F-81C0-F4F523417501}" destId="{0D916809-9146-5147-8191-955EB557F579}" srcOrd="1" destOrd="0" presId="urn:microsoft.com/office/officeart/2005/8/layout/pyramid1"/>
    <dgm:cxn modelId="{C3EAF658-5839-C942-8C05-1809130394E0}" type="presParOf" srcId="{FECBF643-654C-1242-BA90-C298E4CDBB1B}" destId="{5E34B72A-5154-6040-BE47-247B99E4BBCD}" srcOrd="0" destOrd="0" presId="urn:microsoft.com/office/officeart/2005/8/layout/pyramid1"/>
    <dgm:cxn modelId="{33CEF553-A407-0146-AE55-B4500965F857}" type="presParOf" srcId="{5E34B72A-5154-6040-BE47-247B99E4BBCD}" destId="{2CE35578-DA1D-A145-BA5F-6101B1A5EE79}" srcOrd="0" destOrd="0" presId="urn:microsoft.com/office/officeart/2005/8/layout/pyramid1"/>
    <dgm:cxn modelId="{DD876099-C25C-5140-81FD-1CD0463A344C}" type="presParOf" srcId="{5E34B72A-5154-6040-BE47-247B99E4BBCD}" destId="{65A1DB31-C78A-BB4A-A4BF-2994FA55E675}" srcOrd="1" destOrd="0" presId="urn:microsoft.com/office/officeart/2005/8/layout/pyramid1"/>
    <dgm:cxn modelId="{2D850BC0-85A0-5B44-ACE4-6044962AA374}" type="presParOf" srcId="{FECBF643-654C-1242-BA90-C298E4CDBB1B}" destId="{DF84B88B-6A1D-A242-B07E-75979EA60846}" srcOrd="1" destOrd="0" presId="urn:microsoft.com/office/officeart/2005/8/layout/pyramid1"/>
    <dgm:cxn modelId="{091AAF7B-186E-FF44-B73D-C29FE301116B}" type="presParOf" srcId="{DF84B88B-6A1D-A242-B07E-75979EA60846}" destId="{ED60CE60-606F-8040-8988-D42B5C822105}" srcOrd="0" destOrd="0" presId="urn:microsoft.com/office/officeart/2005/8/layout/pyramid1"/>
    <dgm:cxn modelId="{B6BDE65D-8396-814B-AC6B-F78EF6769447}" type="presParOf" srcId="{DF84B88B-6A1D-A242-B07E-75979EA60846}" destId="{0E73BDD1-A228-164A-BF0D-292B794EBAC7}" srcOrd="1" destOrd="0" presId="urn:microsoft.com/office/officeart/2005/8/layout/pyramid1"/>
    <dgm:cxn modelId="{197DE3B9-B90D-1949-99AD-DAC3BE839B45}" type="presParOf" srcId="{FECBF643-654C-1242-BA90-C298E4CDBB1B}" destId="{2BFDC15F-603C-0844-8942-2E46A34569ED}" srcOrd="2" destOrd="0" presId="urn:microsoft.com/office/officeart/2005/8/layout/pyramid1"/>
    <dgm:cxn modelId="{FA600E1F-FFAF-EF4F-A1FA-FC0C46D1BC9D}" type="presParOf" srcId="{2BFDC15F-603C-0844-8942-2E46A34569ED}" destId="{AF18014D-E4F7-D041-95F2-B4147F167415}" srcOrd="0" destOrd="0" presId="urn:microsoft.com/office/officeart/2005/8/layout/pyramid1"/>
    <dgm:cxn modelId="{42153842-F8F1-B74B-B765-E917729442BD}" type="presParOf" srcId="{2BFDC15F-603C-0844-8942-2E46A34569ED}" destId="{95B8796B-85D0-A543-BA65-C97ED9AF8DBB}" srcOrd="1" destOrd="0" presId="urn:microsoft.com/office/officeart/2005/8/layout/pyramid1"/>
    <dgm:cxn modelId="{E66B3E18-A053-9F4E-AFC3-D2DD81CD4BD3}" type="presParOf" srcId="{FECBF643-654C-1242-BA90-C298E4CDBB1B}" destId="{0219CD8D-0504-4A45-9250-9259A1A37975}" srcOrd="3" destOrd="0" presId="urn:microsoft.com/office/officeart/2005/8/layout/pyramid1"/>
    <dgm:cxn modelId="{32CD13D1-D476-C245-B695-28C8EF0FC588}" type="presParOf" srcId="{0219CD8D-0504-4A45-9250-9259A1A37975}" destId="{2C1211ED-9D94-D746-A559-05E97A395172}" srcOrd="0" destOrd="0" presId="urn:microsoft.com/office/officeart/2005/8/layout/pyramid1"/>
    <dgm:cxn modelId="{68A94B63-EE08-4847-BFCC-6C6C6AAE7D9F}" type="presParOf" srcId="{0219CD8D-0504-4A45-9250-9259A1A37975}" destId="{0D916809-9146-5147-8191-955EB557F579}" srcOrd="1" destOrd="0" presId="urn:microsoft.com/office/officeart/2005/8/layout/pyramid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87393-30B2-D142-A3F0-3C4B2730DD72}" type="doc">
      <dgm:prSet loTypeId="urn:microsoft.com/office/officeart/2005/8/layout/radial1" loCatId="" qsTypeId="urn:microsoft.com/office/officeart/2005/8/quickstyle/simple4" qsCatId="simple" csTypeId="urn:microsoft.com/office/officeart/2005/8/colors/accent0_1" csCatId="mainScheme" phldr="1"/>
      <dgm:spPr/>
      <dgm:t>
        <a:bodyPr/>
        <a:lstStyle/>
        <a:p>
          <a:endParaRPr lang="en-US"/>
        </a:p>
      </dgm:t>
    </dgm:pt>
    <dgm:pt modelId="{93F96FFF-774A-E245-9EBB-9FAF8447E29D}">
      <dgm:prSet phldrT="[Text]"/>
      <dgm:spPr>
        <a:ln>
          <a:solidFill>
            <a:schemeClr val="tx1"/>
          </a:solidFill>
        </a:ln>
      </dgm:spPr>
      <dgm:t>
        <a:bodyPr/>
        <a:lstStyle/>
        <a:p>
          <a:r>
            <a:rPr lang="en-US" b="1" dirty="0" smtClean="0"/>
            <a:t>Semantic Web</a:t>
          </a:r>
          <a:endParaRPr lang="en-US" b="1" dirty="0"/>
        </a:p>
      </dgm:t>
    </dgm:pt>
    <dgm:pt modelId="{163D9F1D-35FA-344B-9E00-D2EACE63D59C}" type="parTrans" cxnId="{2E222C28-9DE2-1D4A-ABCB-0E4B6091B397}">
      <dgm:prSet/>
      <dgm:spPr/>
      <dgm:t>
        <a:bodyPr/>
        <a:lstStyle/>
        <a:p>
          <a:endParaRPr lang="en-US"/>
        </a:p>
      </dgm:t>
    </dgm:pt>
    <dgm:pt modelId="{D90013E5-2BEE-4348-AE20-71A943FDE234}" type="sibTrans" cxnId="{2E222C28-9DE2-1D4A-ABCB-0E4B6091B397}">
      <dgm:prSet/>
      <dgm:spPr/>
      <dgm:t>
        <a:bodyPr/>
        <a:lstStyle/>
        <a:p>
          <a:endParaRPr lang="en-US"/>
        </a:p>
      </dgm:t>
    </dgm:pt>
    <dgm:pt modelId="{5C4A8478-3DE2-C948-A835-C34393AA9FBF}">
      <dgm:prSet phldrT="[Text]" phldr="1"/>
      <dgm:spPr>
        <a:ln>
          <a:solidFill>
            <a:schemeClr val="tx1"/>
          </a:solidFill>
        </a:ln>
      </dgm:spPr>
      <dgm:t>
        <a:bodyPr/>
        <a:lstStyle/>
        <a:p>
          <a:endParaRPr lang="en-US" dirty="0"/>
        </a:p>
      </dgm:t>
    </dgm:pt>
    <dgm:pt modelId="{F341198E-2818-F749-BFC6-678869DF190A}" type="parTrans" cxnId="{ECA3B8B7-83C0-8E48-813A-2455BE6B991B}">
      <dgm:prSet/>
      <dgm:spPr/>
      <dgm:t>
        <a:bodyPr/>
        <a:lstStyle/>
        <a:p>
          <a:endParaRPr lang="en-US"/>
        </a:p>
      </dgm:t>
    </dgm:pt>
    <dgm:pt modelId="{4A8F61EF-3CFC-424D-9AB9-782A20CE3A9D}" type="sibTrans" cxnId="{ECA3B8B7-83C0-8E48-813A-2455BE6B991B}">
      <dgm:prSet/>
      <dgm:spPr/>
      <dgm:t>
        <a:bodyPr/>
        <a:lstStyle/>
        <a:p>
          <a:endParaRPr lang="en-US"/>
        </a:p>
      </dgm:t>
    </dgm:pt>
    <dgm:pt modelId="{5C53BBCF-F67E-2E48-B586-B2BBEF63B581}">
      <dgm:prSet phldrT="[Text]" phldr="1"/>
      <dgm:spPr>
        <a:ln>
          <a:solidFill>
            <a:schemeClr val="tx1"/>
          </a:solidFill>
        </a:ln>
      </dgm:spPr>
      <dgm:t>
        <a:bodyPr/>
        <a:lstStyle/>
        <a:p>
          <a:endParaRPr lang="en-US"/>
        </a:p>
      </dgm:t>
    </dgm:pt>
    <dgm:pt modelId="{879361B6-1D50-2643-B885-08959B2A7320}" type="parTrans" cxnId="{87021CB3-4C63-EE49-AF1E-85EE5290E8F7}">
      <dgm:prSet/>
      <dgm:spPr/>
      <dgm:t>
        <a:bodyPr/>
        <a:lstStyle/>
        <a:p>
          <a:endParaRPr lang="en-US"/>
        </a:p>
      </dgm:t>
    </dgm:pt>
    <dgm:pt modelId="{A52266DD-6F52-DD4C-B42E-1D7D44B0836B}" type="sibTrans" cxnId="{87021CB3-4C63-EE49-AF1E-85EE5290E8F7}">
      <dgm:prSet/>
      <dgm:spPr/>
      <dgm:t>
        <a:bodyPr/>
        <a:lstStyle/>
        <a:p>
          <a:endParaRPr lang="en-US"/>
        </a:p>
      </dgm:t>
    </dgm:pt>
    <dgm:pt modelId="{0CD8206D-9A84-6F42-B84C-6459FA7B543A}">
      <dgm:prSet phldrT="[Text]" phldr="1"/>
      <dgm:spPr>
        <a:ln>
          <a:solidFill>
            <a:schemeClr val="tx1"/>
          </a:solidFill>
        </a:ln>
      </dgm:spPr>
      <dgm:t>
        <a:bodyPr/>
        <a:lstStyle/>
        <a:p>
          <a:endParaRPr lang="en-US"/>
        </a:p>
      </dgm:t>
    </dgm:pt>
    <dgm:pt modelId="{CA24E46E-EDC7-E74E-A69E-0C856E421FCF}" type="sibTrans" cxnId="{327E6EBF-B1E8-D942-B6FF-BF8666E97F41}">
      <dgm:prSet/>
      <dgm:spPr/>
      <dgm:t>
        <a:bodyPr/>
        <a:lstStyle/>
        <a:p>
          <a:endParaRPr lang="en-US"/>
        </a:p>
      </dgm:t>
    </dgm:pt>
    <dgm:pt modelId="{67C7C0B5-55F5-1E47-A1CF-44F03801599D}" type="parTrans" cxnId="{327E6EBF-B1E8-D942-B6FF-BF8666E97F41}">
      <dgm:prSet/>
      <dgm:spPr/>
      <dgm:t>
        <a:bodyPr/>
        <a:lstStyle/>
        <a:p>
          <a:endParaRPr lang="en-US"/>
        </a:p>
      </dgm:t>
    </dgm:pt>
    <dgm:pt modelId="{173D1CBB-F7F5-AE47-A252-DFF273F5D75C}">
      <dgm:prSet phldrT="[Text]"/>
      <dgm:spPr>
        <a:ln>
          <a:solidFill>
            <a:schemeClr val="tx1"/>
          </a:solidFill>
        </a:ln>
      </dgm:spPr>
      <dgm:t>
        <a:bodyPr/>
        <a:lstStyle/>
        <a:p>
          <a:endParaRPr lang="en-US" dirty="0"/>
        </a:p>
      </dgm:t>
    </dgm:pt>
    <dgm:pt modelId="{5E23D61D-8950-464B-A203-F55EA86B89DC}" type="sibTrans" cxnId="{3C3365AA-7198-8B45-B362-243B56F13551}">
      <dgm:prSet/>
      <dgm:spPr/>
      <dgm:t>
        <a:bodyPr/>
        <a:lstStyle/>
        <a:p>
          <a:endParaRPr lang="en-US"/>
        </a:p>
      </dgm:t>
    </dgm:pt>
    <dgm:pt modelId="{650AA255-A5AA-E949-BC14-E4F74FDF1E83}" type="parTrans" cxnId="{3C3365AA-7198-8B45-B362-243B56F13551}">
      <dgm:prSet/>
      <dgm:spPr/>
      <dgm:t>
        <a:bodyPr/>
        <a:lstStyle/>
        <a:p>
          <a:endParaRPr lang="en-US"/>
        </a:p>
      </dgm:t>
    </dgm:pt>
    <dgm:pt modelId="{97183521-A10E-DB4A-B85C-453EC1E4AD71}">
      <dgm:prSet phldrT="[Text]"/>
      <dgm:spPr>
        <a:ln>
          <a:solidFill>
            <a:schemeClr val="tx1"/>
          </a:solidFill>
        </a:ln>
      </dgm:spPr>
      <dgm:t>
        <a:bodyPr/>
        <a:lstStyle/>
        <a:p>
          <a:endParaRPr lang="en-US"/>
        </a:p>
      </dgm:t>
    </dgm:pt>
    <dgm:pt modelId="{F35CC769-0680-B341-A937-3E597EB9AE00}" type="sibTrans" cxnId="{E90BB71D-9B97-0E4A-8EBC-7369B380B946}">
      <dgm:prSet/>
      <dgm:spPr/>
      <dgm:t>
        <a:bodyPr/>
        <a:lstStyle/>
        <a:p>
          <a:endParaRPr lang="en-US"/>
        </a:p>
      </dgm:t>
    </dgm:pt>
    <dgm:pt modelId="{FC1520D4-28B8-6F4D-9B86-E30D6846ED83}" type="parTrans" cxnId="{E90BB71D-9B97-0E4A-8EBC-7369B380B946}">
      <dgm:prSet/>
      <dgm:spPr/>
      <dgm:t>
        <a:bodyPr/>
        <a:lstStyle/>
        <a:p>
          <a:endParaRPr lang="en-US"/>
        </a:p>
      </dgm:t>
    </dgm:pt>
    <dgm:pt modelId="{76236AA6-8DFB-BB40-9874-5E50F94F0105}">
      <dgm:prSet phldrT="[Text]" phldr="1"/>
      <dgm:spPr>
        <a:ln>
          <a:solidFill>
            <a:schemeClr val="tx1"/>
          </a:solidFill>
        </a:ln>
      </dgm:spPr>
      <dgm:t>
        <a:bodyPr/>
        <a:lstStyle/>
        <a:p>
          <a:endParaRPr lang="en-US" dirty="0"/>
        </a:p>
      </dgm:t>
    </dgm:pt>
    <dgm:pt modelId="{B4C3672D-83F2-9747-A285-368F458E71A2}" type="sibTrans" cxnId="{6A9DFA8E-4E94-7941-B349-0B931B1EEF85}">
      <dgm:prSet/>
      <dgm:spPr/>
      <dgm:t>
        <a:bodyPr/>
        <a:lstStyle/>
        <a:p>
          <a:endParaRPr lang="en-US"/>
        </a:p>
      </dgm:t>
    </dgm:pt>
    <dgm:pt modelId="{7B655993-69F2-A142-B235-52266399541A}" type="parTrans" cxnId="{6A9DFA8E-4E94-7941-B349-0B931B1EEF85}">
      <dgm:prSet/>
      <dgm:spPr/>
      <dgm:t>
        <a:bodyPr/>
        <a:lstStyle/>
        <a:p>
          <a:endParaRPr lang="en-US"/>
        </a:p>
      </dgm:t>
    </dgm:pt>
    <dgm:pt modelId="{31B73E83-037D-674F-94DA-E72ABE8D71D3}" type="pres">
      <dgm:prSet presAssocID="{67387393-30B2-D142-A3F0-3C4B2730DD72}" presName="cycle" presStyleCnt="0">
        <dgm:presLayoutVars>
          <dgm:chMax val="1"/>
          <dgm:dir/>
          <dgm:animLvl val="ctr"/>
          <dgm:resizeHandles val="exact"/>
        </dgm:presLayoutVars>
      </dgm:prSet>
      <dgm:spPr/>
      <dgm:t>
        <a:bodyPr/>
        <a:lstStyle/>
        <a:p>
          <a:endParaRPr lang="en-US"/>
        </a:p>
      </dgm:t>
    </dgm:pt>
    <dgm:pt modelId="{7406597F-E384-0244-BC9E-ED0E2E363053}" type="pres">
      <dgm:prSet presAssocID="{93F96FFF-774A-E245-9EBB-9FAF8447E29D}" presName="centerShape" presStyleLbl="node0" presStyleIdx="0" presStyleCnt="1" custScaleX="247198"/>
      <dgm:spPr/>
      <dgm:t>
        <a:bodyPr/>
        <a:lstStyle/>
        <a:p>
          <a:endParaRPr lang="en-US"/>
        </a:p>
      </dgm:t>
    </dgm:pt>
    <dgm:pt modelId="{58271E92-ACC7-5643-942B-7225184FCDFF}" type="pres">
      <dgm:prSet presAssocID="{F341198E-2818-F749-BFC6-678869DF190A}" presName="Name9" presStyleLbl="parChTrans1D2" presStyleIdx="0" presStyleCnt="6"/>
      <dgm:spPr/>
      <dgm:t>
        <a:bodyPr/>
        <a:lstStyle/>
        <a:p>
          <a:endParaRPr lang="en-US"/>
        </a:p>
      </dgm:t>
    </dgm:pt>
    <dgm:pt modelId="{ABBECE38-2224-6D45-B01D-BE267B5036D7}" type="pres">
      <dgm:prSet presAssocID="{F341198E-2818-F749-BFC6-678869DF190A}" presName="connTx" presStyleLbl="parChTrans1D2" presStyleIdx="0" presStyleCnt="6"/>
      <dgm:spPr/>
      <dgm:t>
        <a:bodyPr/>
        <a:lstStyle/>
        <a:p>
          <a:endParaRPr lang="en-US"/>
        </a:p>
      </dgm:t>
    </dgm:pt>
    <dgm:pt modelId="{104229F3-E79F-C747-A2C3-62504FA8CFF3}" type="pres">
      <dgm:prSet presAssocID="{5C4A8478-3DE2-C948-A835-C34393AA9FBF}" presName="node" presStyleLbl="node1" presStyleIdx="0" presStyleCnt="6">
        <dgm:presLayoutVars>
          <dgm:bulletEnabled val="1"/>
        </dgm:presLayoutVars>
      </dgm:prSet>
      <dgm:spPr/>
      <dgm:t>
        <a:bodyPr/>
        <a:lstStyle/>
        <a:p>
          <a:endParaRPr lang="en-US"/>
        </a:p>
      </dgm:t>
    </dgm:pt>
    <dgm:pt modelId="{CA9AF40E-FCA6-9040-8DFC-33F3AF3223A8}" type="pres">
      <dgm:prSet presAssocID="{7B655993-69F2-A142-B235-52266399541A}" presName="Name9" presStyleLbl="parChTrans1D2" presStyleIdx="1" presStyleCnt="6"/>
      <dgm:spPr/>
      <dgm:t>
        <a:bodyPr/>
        <a:lstStyle/>
        <a:p>
          <a:endParaRPr lang="en-US"/>
        </a:p>
      </dgm:t>
    </dgm:pt>
    <dgm:pt modelId="{67246C38-B7A7-9442-A279-01FBEC71187A}" type="pres">
      <dgm:prSet presAssocID="{7B655993-69F2-A142-B235-52266399541A}" presName="connTx" presStyleLbl="parChTrans1D2" presStyleIdx="1" presStyleCnt="6"/>
      <dgm:spPr/>
      <dgm:t>
        <a:bodyPr/>
        <a:lstStyle/>
        <a:p>
          <a:endParaRPr lang="en-US"/>
        </a:p>
      </dgm:t>
    </dgm:pt>
    <dgm:pt modelId="{60B76286-470F-5D42-B290-ACE14123D6CE}" type="pres">
      <dgm:prSet presAssocID="{76236AA6-8DFB-BB40-9874-5E50F94F0105}" presName="node" presStyleLbl="node1" presStyleIdx="1" presStyleCnt="6" custRadScaleRad="245918">
        <dgm:presLayoutVars>
          <dgm:bulletEnabled val="1"/>
        </dgm:presLayoutVars>
      </dgm:prSet>
      <dgm:spPr/>
      <dgm:t>
        <a:bodyPr/>
        <a:lstStyle/>
        <a:p>
          <a:endParaRPr lang="en-US"/>
        </a:p>
      </dgm:t>
    </dgm:pt>
    <dgm:pt modelId="{D388338A-9B77-A845-8936-634BF653CF93}" type="pres">
      <dgm:prSet presAssocID="{FC1520D4-28B8-6F4D-9B86-E30D6846ED83}" presName="Name9" presStyleLbl="parChTrans1D2" presStyleIdx="2" presStyleCnt="6"/>
      <dgm:spPr/>
      <dgm:t>
        <a:bodyPr/>
        <a:lstStyle/>
        <a:p>
          <a:endParaRPr lang="en-US"/>
        </a:p>
      </dgm:t>
    </dgm:pt>
    <dgm:pt modelId="{7BF8515C-C54F-D74C-9559-88BC6C071B3B}" type="pres">
      <dgm:prSet presAssocID="{FC1520D4-28B8-6F4D-9B86-E30D6846ED83}" presName="connTx" presStyleLbl="parChTrans1D2" presStyleIdx="2" presStyleCnt="6"/>
      <dgm:spPr/>
      <dgm:t>
        <a:bodyPr/>
        <a:lstStyle/>
        <a:p>
          <a:endParaRPr lang="en-US"/>
        </a:p>
      </dgm:t>
    </dgm:pt>
    <dgm:pt modelId="{EC039879-2782-DA41-A7AA-7C51BF7D659E}" type="pres">
      <dgm:prSet presAssocID="{97183521-A10E-DB4A-B85C-453EC1E4AD71}" presName="node" presStyleLbl="node1" presStyleIdx="2" presStyleCnt="6" custRadScaleRad="234795" custRadScaleInc="-44119">
        <dgm:presLayoutVars>
          <dgm:bulletEnabled val="1"/>
        </dgm:presLayoutVars>
      </dgm:prSet>
      <dgm:spPr/>
      <dgm:t>
        <a:bodyPr/>
        <a:lstStyle/>
        <a:p>
          <a:endParaRPr lang="en-US"/>
        </a:p>
      </dgm:t>
    </dgm:pt>
    <dgm:pt modelId="{0F6310A1-9E14-0045-A8A1-9BF0526FEE1D}" type="pres">
      <dgm:prSet presAssocID="{650AA255-A5AA-E949-BC14-E4F74FDF1E83}" presName="Name9" presStyleLbl="parChTrans1D2" presStyleIdx="3" presStyleCnt="6"/>
      <dgm:spPr/>
      <dgm:t>
        <a:bodyPr/>
        <a:lstStyle/>
        <a:p>
          <a:endParaRPr lang="en-US"/>
        </a:p>
      </dgm:t>
    </dgm:pt>
    <dgm:pt modelId="{BD6AA1C7-5F74-EE40-85A1-D89941DE9AF5}" type="pres">
      <dgm:prSet presAssocID="{650AA255-A5AA-E949-BC14-E4F74FDF1E83}" presName="connTx" presStyleLbl="parChTrans1D2" presStyleIdx="3" presStyleCnt="6"/>
      <dgm:spPr/>
      <dgm:t>
        <a:bodyPr/>
        <a:lstStyle/>
        <a:p>
          <a:endParaRPr lang="en-US"/>
        </a:p>
      </dgm:t>
    </dgm:pt>
    <dgm:pt modelId="{8342D1F4-D0D8-9244-B31A-6D82DBF29995}" type="pres">
      <dgm:prSet presAssocID="{173D1CBB-F7F5-AE47-A252-DFF273F5D75C}" presName="node" presStyleLbl="node1" presStyleIdx="3" presStyleCnt="6">
        <dgm:presLayoutVars>
          <dgm:bulletEnabled val="1"/>
        </dgm:presLayoutVars>
      </dgm:prSet>
      <dgm:spPr/>
      <dgm:t>
        <a:bodyPr/>
        <a:lstStyle/>
        <a:p>
          <a:endParaRPr lang="en-US"/>
        </a:p>
      </dgm:t>
    </dgm:pt>
    <dgm:pt modelId="{8191C63A-7946-F340-B23A-A1A40E76B3DC}" type="pres">
      <dgm:prSet presAssocID="{67C7C0B5-55F5-1E47-A1CF-44F03801599D}" presName="Name9" presStyleLbl="parChTrans1D2" presStyleIdx="4" presStyleCnt="6"/>
      <dgm:spPr/>
      <dgm:t>
        <a:bodyPr/>
        <a:lstStyle/>
        <a:p>
          <a:endParaRPr lang="en-US"/>
        </a:p>
      </dgm:t>
    </dgm:pt>
    <dgm:pt modelId="{31886CAA-8BF9-7242-BEC9-99826D678EE5}" type="pres">
      <dgm:prSet presAssocID="{67C7C0B5-55F5-1E47-A1CF-44F03801599D}" presName="connTx" presStyleLbl="parChTrans1D2" presStyleIdx="4" presStyleCnt="6"/>
      <dgm:spPr/>
      <dgm:t>
        <a:bodyPr/>
        <a:lstStyle/>
        <a:p>
          <a:endParaRPr lang="en-US"/>
        </a:p>
      </dgm:t>
    </dgm:pt>
    <dgm:pt modelId="{5041FB33-D1CD-7745-A81A-2BD98E3AA7C9}" type="pres">
      <dgm:prSet presAssocID="{0CD8206D-9A84-6F42-B84C-6459FA7B543A}" presName="node" presStyleLbl="node1" presStyleIdx="4" presStyleCnt="6" custRadScaleRad="242062" custRadScaleInc="45844">
        <dgm:presLayoutVars>
          <dgm:bulletEnabled val="1"/>
        </dgm:presLayoutVars>
      </dgm:prSet>
      <dgm:spPr/>
      <dgm:t>
        <a:bodyPr/>
        <a:lstStyle/>
        <a:p>
          <a:endParaRPr lang="en-US"/>
        </a:p>
      </dgm:t>
    </dgm:pt>
    <dgm:pt modelId="{7EA6203F-023E-7045-B51D-73D60CDA635C}" type="pres">
      <dgm:prSet presAssocID="{879361B6-1D50-2643-B885-08959B2A7320}" presName="Name9" presStyleLbl="parChTrans1D2" presStyleIdx="5" presStyleCnt="6"/>
      <dgm:spPr/>
      <dgm:t>
        <a:bodyPr/>
        <a:lstStyle/>
        <a:p>
          <a:endParaRPr lang="en-US"/>
        </a:p>
      </dgm:t>
    </dgm:pt>
    <dgm:pt modelId="{C818AD33-1EA4-5A4B-AA52-7AD0C009EE64}" type="pres">
      <dgm:prSet presAssocID="{879361B6-1D50-2643-B885-08959B2A7320}" presName="connTx" presStyleLbl="parChTrans1D2" presStyleIdx="5" presStyleCnt="6"/>
      <dgm:spPr/>
      <dgm:t>
        <a:bodyPr/>
        <a:lstStyle/>
        <a:p>
          <a:endParaRPr lang="en-US"/>
        </a:p>
      </dgm:t>
    </dgm:pt>
    <dgm:pt modelId="{EB2C77C8-28A9-0747-B987-F107BE137770}" type="pres">
      <dgm:prSet presAssocID="{5C53BBCF-F67E-2E48-B586-B2BBEF63B581}" presName="node" presStyleLbl="node1" presStyleIdx="5" presStyleCnt="6" custRadScaleRad="253511" custRadScaleInc="1315">
        <dgm:presLayoutVars>
          <dgm:bulletEnabled val="1"/>
        </dgm:presLayoutVars>
      </dgm:prSet>
      <dgm:spPr/>
      <dgm:t>
        <a:bodyPr/>
        <a:lstStyle/>
        <a:p>
          <a:endParaRPr lang="en-US"/>
        </a:p>
      </dgm:t>
    </dgm:pt>
  </dgm:ptLst>
  <dgm:cxnLst>
    <dgm:cxn modelId="{E345DF1C-22EA-824C-BE98-AB9145FBE993}" type="presOf" srcId="{67387393-30B2-D142-A3F0-3C4B2730DD72}" destId="{31B73E83-037D-674F-94DA-E72ABE8D71D3}" srcOrd="0" destOrd="0" presId="urn:microsoft.com/office/officeart/2005/8/layout/radial1"/>
    <dgm:cxn modelId="{6C005FBB-BA67-014B-BE2E-0F3D40CF34E2}" type="presOf" srcId="{F341198E-2818-F749-BFC6-678869DF190A}" destId="{ABBECE38-2224-6D45-B01D-BE267B5036D7}" srcOrd="1" destOrd="0" presId="urn:microsoft.com/office/officeart/2005/8/layout/radial1"/>
    <dgm:cxn modelId="{CFC5CC76-E6C0-0E44-AD8C-B9B5BFD6DCE6}" type="presOf" srcId="{879361B6-1D50-2643-B885-08959B2A7320}" destId="{7EA6203F-023E-7045-B51D-73D60CDA635C}" srcOrd="0" destOrd="0" presId="urn:microsoft.com/office/officeart/2005/8/layout/radial1"/>
    <dgm:cxn modelId="{BCAC1A10-6DED-C147-9972-68CC835A2753}" type="presOf" srcId="{650AA255-A5AA-E949-BC14-E4F74FDF1E83}" destId="{BD6AA1C7-5F74-EE40-85A1-D89941DE9AF5}" srcOrd="1" destOrd="0" presId="urn:microsoft.com/office/officeart/2005/8/layout/radial1"/>
    <dgm:cxn modelId="{202F9914-AED3-7142-B56C-4B398AD2DBF7}" type="presOf" srcId="{67C7C0B5-55F5-1E47-A1CF-44F03801599D}" destId="{31886CAA-8BF9-7242-BEC9-99826D678EE5}" srcOrd="1" destOrd="0" presId="urn:microsoft.com/office/officeart/2005/8/layout/radial1"/>
    <dgm:cxn modelId="{1A34A0D4-8070-1044-9D7B-E32B3B9EDBB7}" type="presOf" srcId="{67C7C0B5-55F5-1E47-A1CF-44F03801599D}" destId="{8191C63A-7946-F340-B23A-A1A40E76B3DC}" srcOrd="0" destOrd="0" presId="urn:microsoft.com/office/officeart/2005/8/layout/radial1"/>
    <dgm:cxn modelId="{87021CB3-4C63-EE49-AF1E-85EE5290E8F7}" srcId="{93F96FFF-774A-E245-9EBB-9FAF8447E29D}" destId="{5C53BBCF-F67E-2E48-B586-B2BBEF63B581}" srcOrd="5" destOrd="0" parTransId="{879361B6-1D50-2643-B885-08959B2A7320}" sibTransId="{A52266DD-6F52-DD4C-B42E-1D7D44B0836B}"/>
    <dgm:cxn modelId="{2E222C28-9DE2-1D4A-ABCB-0E4B6091B397}" srcId="{67387393-30B2-D142-A3F0-3C4B2730DD72}" destId="{93F96FFF-774A-E245-9EBB-9FAF8447E29D}" srcOrd="0" destOrd="0" parTransId="{163D9F1D-35FA-344B-9E00-D2EACE63D59C}" sibTransId="{D90013E5-2BEE-4348-AE20-71A943FDE234}"/>
    <dgm:cxn modelId="{D55EACFA-32BE-6549-AC47-BCADCC66F743}" type="presOf" srcId="{0CD8206D-9A84-6F42-B84C-6459FA7B543A}" destId="{5041FB33-D1CD-7745-A81A-2BD98E3AA7C9}" srcOrd="0" destOrd="0" presId="urn:microsoft.com/office/officeart/2005/8/layout/radial1"/>
    <dgm:cxn modelId="{E06C2E73-ECA6-F942-BAA9-0B380538C4DC}" type="presOf" srcId="{76236AA6-8DFB-BB40-9874-5E50F94F0105}" destId="{60B76286-470F-5D42-B290-ACE14123D6CE}" srcOrd="0" destOrd="0" presId="urn:microsoft.com/office/officeart/2005/8/layout/radial1"/>
    <dgm:cxn modelId="{E90BB71D-9B97-0E4A-8EBC-7369B380B946}" srcId="{93F96FFF-774A-E245-9EBB-9FAF8447E29D}" destId="{97183521-A10E-DB4A-B85C-453EC1E4AD71}" srcOrd="2" destOrd="0" parTransId="{FC1520D4-28B8-6F4D-9B86-E30D6846ED83}" sibTransId="{F35CC769-0680-B341-A937-3E597EB9AE00}"/>
    <dgm:cxn modelId="{9B712E75-E38D-CA4B-B812-E85B728C7D4F}" type="presOf" srcId="{FC1520D4-28B8-6F4D-9B86-E30D6846ED83}" destId="{D388338A-9B77-A845-8936-634BF653CF93}" srcOrd="0" destOrd="0" presId="urn:microsoft.com/office/officeart/2005/8/layout/radial1"/>
    <dgm:cxn modelId="{CD35D5BA-8315-CB4F-8BD4-DEBC9DA83976}" type="presOf" srcId="{97183521-A10E-DB4A-B85C-453EC1E4AD71}" destId="{EC039879-2782-DA41-A7AA-7C51BF7D659E}" srcOrd="0" destOrd="0" presId="urn:microsoft.com/office/officeart/2005/8/layout/radial1"/>
    <dgm:cxn modelId="{5385637F-B39C-D14B-A2E0-A804233ECAF9}" type="presOf" srcId="{7B655993-69F2-A142-B235-52266399541A}" destId="{67246C38-B7A7-9442-A279-01FBEC71187A}" srcOrd="1" destOrd="0" presId="urn:microsoft.com/office/officeart/2005/8/layout/radial1"/>
    <dgm:cxn modelId="{BB55E824-2E1A-804E-AF0D-BD2FC5401185}" type="presOf" srcId="{FC1520D4-28B8-6F4D-9B86-E30D6846ED83}" destId="{7BF8515C-C54F-D74C-9559-88BC6C071B3B}" srcOrd="1" destOrd="0" presId="urn:microsoft.com/office/officeart/2005/8/layout/radial1"/>
    <dgm:cxn modelId="{6A9DFA8E-4E94-7941-B349-0B931B1EEF85}" srcId="{93F96FFF-774A-E245-9EBB-9FAF8447E29D}" destId="{76236AA6-8DFB-BB40-9874-5E50F94F0105}" srcOrd="1" destOrd="0" parTransId="{7B655993-69F2-A142-B235-52266399541A}" sibTransId="{B4C3672D-83F2-9747-A285-368F458E71A2}"/>
    <dgm:cxn modelId="{18E3B816-57B7-ED40-B57A-7DEE6BA926DE}" type="presOf" srcId="{5C53BBCF-F67E-2E48-B586-B2BBEF63B581}" destId="{EB2C77C8-28A9-0747-B987-F107BE137770}" srcOrd="0" destOrd="0" presId="urn:microsoft.com/office/officeart/2005/8/layout/radial1"/>
    <dgm:cxn modelId="{ECA3B8B7-83C0-8E48-813A-2455BE6B991B}" srcId="{93F96FFF-774A-E245-9EBB-9FAF8447E29D}" destId="{5C4A8478-3DE2-C948-A835-C34393AA9FBF}" srcOrd="0" destOrd="0" parTransId="{F341198E-2818-F749-BFC6-678869DF190A}" sibTransId="{4A8F61EF-3CFC-424D-9AB9-782A20CE3A9D}"/>
    <dgm:cxn modelId="{EA0BEB16-F8CB-4748-8F16-07BA8DF54AA9}" type="presOf" srcId="{93F96FFF-774A-E245-9EBB-9FAF8447E29D}" destId="{7406597F-E384-0244-BC9E-ED0E2E363053}" srcOrd="0" destOrd="0" presId="urn:microsoft.com/office/officeart/2005/8/layout/radial1"/>
    <dgm:cxn modelId="{270BAE23-B441-3148-8F85-38D0120034F5}" type="presOf" srcId="{7B655993-69F2-A142-B235-52266399541A}" destId="{CA9AF40E-FCA6-9040-8DFC-33F3AF3223A8}" srcOrd="0" destOrd="0" presId="urn:microsoft.com/office/officeart/2005/8/layout/radial1"/>
    <dgm:cxn modelId="{EC0FF557-AC74-7B4A-A693-2598F35B35A3}" type="presOf" srcId="{650AA255-A5AA-E949-BC14-E4F74FDF1E83}" destId="{0F6310A1-9E14-0045-A8A1-9BF0526FEE1D}" srcOrd="0" destOrd="0" presId="urn:microsoft.com/office/officeart/2005/8/layout/radial1"/>
    <dgm:cxn modelId="{327E6EBF-B1E8-D942-B6FF-BF8666E97F41}" srcId="{93F96FFF-774A-E245-9EBB-9FAF8447E29D}" destId="{0CD8206D-9A84-6F42-B84C-6459FA7B543A}" srcOrd="4" destOrd="0" parTransId="{67C7C0B5-55F5-1E47-A1CF-44F03801599D}" sibTransId="{CA24E46E-EDC7-E74E-A69E-0C856E421FCF}"/>
    <dgm:cxn modelId="{CFE81740-0B5C-454C-8623-DF754326C4A0}" type="presOf" srcId="{879361B6-1D50-2643-B885-08959B2A7320}" destId="{C818AD33-1EA4-5A4B-AA52-7AD0C009EE64}" srcOrd="1" destOrd="0" presId="urn:microsoft.com/office/officeart/2005/8/layout/radial1"/>
    <dgm:cxn modelId="{2318E5B6-8BFB-EB42-AD9F-47D4B1383DDA}" type="presOf" srcId="{5C4A8478-3DE2-C948-A835-C34393AA9FBF}" destId="{104229F3-E79F-C747-A2C3-62504FA8CFF3}" srcOrd="0" destOrd="0" presId="urn:microsoft.com/office/officeart/2005/8/layout/radial1"/>
    <dgm:cxn modelId="{3C3365AA-7198-8B45-B362-243B56F13551}" srcId="{93F96FFF-774A-E245-9EBB-9FAF8447E29D}" destId="{173D1CBB-F7F5-AE47-A252-DFF273F5D75C}" srcOrd="3" destOrd="0" parTransId="{650AA255-A5AA-E949-BC14-E4F74FDF1E83}" sibTransId="{5E23D61D-8950-464B-A203-F55EA86B89DC}"/>
    <dgm:cxn modelId="{BA48E369-0097-4E45-B26C-0296376043B9}" type="presOf" srcId="{173D1CBB-F7F5-AE47-A252-DFF273F5D75C}" destId="{8342D1F4-D0D8-9244-B31A-6D82DBF29995}" srcOrd="0" destOrd="0" presId="urn:microsoft.com/office/officeart/2005/8/layout/radial1"/>
    <dgm:cxn modelId="{D7B8838B-A7C3-FE4B-A65E-A737AF375CED}" type="presOf" srcId="{F341198E-2818-F749-BFC6-678869DF190A}" destId="{58271E92-ACC7-5643-942B-7225184FCDFF}" srcOrd="0" destOrd="0" presId="urn:microsoft.com/office/officeart/2005/8/layout/radial1"/>
    <dgm:cxn modelId="{4D81B437-6644-7B47-A60D-76B54B80A3B3}" type="presParOf" srcId="{31B73E83-037D-674F-94DA-E72ABE8D71D3}" destId="{7406597F-E384-0244-BC9E-ED0E2E363053}" srcOrd="0" destOrd="0" presId="urn:microsoft.com/office/officeart/2005/8/layout/radial1"/>
    <dgm:cxn modelId="{D50FAE23-7FD8-8443-AD62-AF5C7B6E04D8}" type="presParOf" srcId="{31B73E83-037D-674F-94DA-E72ABE8D71D3}" destId="{58271E92-ACC7-5643-942B-7225184FCDFF}" srcOrd="1" destOrd="0" presId="urn:microsoft.com/office/officeart/2005/8/layout/radial1"/>
    <dgm:cxn modelId="{B63EC54F-BD4E-AD46-A37C-68BD3F69BF6C}" type="presParOf" srcId="{58271E92-ACC7-5643-942B-7225184FCDFF}" destId="{ABBECE38-2224-6D45-B01D-BE267B5036D7}" srcOrd="0" destOrd="0" presId="urn:microsoft.com/office/officeart/2005/8/layout/radial1"/>
    <dgm:cxn modelId="{9E1C65C5-AB08-FD4A-A0F6-11FB64E6C42E}" type="presParOf" srcId="{31B73E83-037D-674F-94DA-E72ABE8D71D3}" destId="{104229F3-E79F-C747-A2C3-62504FA8CFF3}" srcOrd="2" destOrd="0" presId="urn:microsoft.com/office/officeart/2005/8/layout/radial1"/>
    <dgm:cxn modelId="{82BB0F64-E280-9C48-8F9F-D7328282AD0D}" type="presParOf" srcId="{31B73E83-037D-674F-94DA-E72ABE8D71D3}" destId="{CA9AF40E-FCA6-9040-8DFC-33F3AF3223A8}" srcOrd="3" destOrd="0" presId="urn:microsoft.com/office/officeart/2005/8/layout/radial1"/>
    <dgm:cxn modelId="{D28E4ACB-CB3F-F043-ABF8-27AA72F18FF2}" type="presParOf" srcId="{CA9AF40E-FCA6-9040-8DFC-33F3AF3223A8}" destId="{67246C38-B7A7-9442-A279-01FBEC71187A}" srcOrd="0" destOrd="0" presId="urn:microsoft.com/office/officeart/2005/8/layout/radial1"/>
    <dgm:cxn modelId="{57993B7F-0829-1244-AFE3-2705AD7DB97C}" type="presParOf" srcId="{31B73E83-037D-674F-94DA-E72ABE8D71D3}" destId="{60B76286-470F-5D42-B290-ACE14123D6CE}" srcOrd="4" destOrd="0" presId="urn:microsoft.com/office/officeart/2005/8/layout/radial1"/>
    <dgm:cxn modelId="{0A2B7654-2ADC-1445-B758-D3AABF20D3B7}" type="presParOf" srcId="{31B73E83-037D-674F-94DA-E72ABE8D71D3}" destId="{D388338A-9B77-A845-8936-634BF653CF93}" srcOrd="5" destOrd="0" presId="urn:microsoft.com/office/officeart/2005/8/layout/radial1"/>
    <dgm:cxn modelId="{484F9912-235A-A143-945E-A58E6CD42EBE}" type="presParOf" srcId="{D388338A-9B77-A845-8936-634BF653CF93}" destId="{7BF8515C-C54F-D74C-9559-88BC6C071B3B}" srcOrd="0" destOrd="0" presId="urn:microsoft.com/office/officeart/2005/8/layout/radial1"/>
    <dgm:cxn modelId="{7F519467-37B7-2544-9918-17B73FCB73AA}" type="presParOf" srcId="{31B73E83-037D-674F-94DA-E72ABE8D71D3}" destId="{EC039879-2782-DA41-A7AA-7C51BF7D659E}" srcOrd="6" destOrd="0" presId="urn:microsoft.com/office/officeart/2005/8/layout/radial1"/>
    <dgm:cxn modelId="{A4E6F752-A4E3-E248-9B9D-E01EC870FE16}" type="presParOf" srcId="{31B73E83-037D-674F-94DA-E72ABE8D71D3}" destId="{0F6310A1-9E14-0045-A8A1-9BF0526FEE1D}" srcOrd="7" destOrd="0" presId="urn:microsoft.com/office/officeart/2005/8/layout/radial1"/>
    <dgm:cxn modelId="{F046EC71-D962-1A4B-8384-8F078165A119}" type="presParOf" srcId="{0F6310A1-9E14-0045-A8A1-9BF0526FEE1D}" destId="{BD6AA1C7-5F74-EE40-85A1-D89941DE9AF5}" srcOrd="0" destOrd="0" presId="urn:microsoft.com/office/officeart/2005/8/layout/radial1"/>
    <dgm:cxn modelId="{8F8141E4-0A3C-694C-B24B-4309FA5BA2B0}" type="presParOf" srcId="{31B73E83-037D-674F-94DA-E72ABE8D71D3}" destId="{8342D1F4-D0D8-9244-B31A-6D82DBF29995}" srcOrd="8" destOrd="0" presId="urn:microsoft.com/office/officeart/2005/8/layout/radial1"/>
    <dgm:cxn modelId="{7B374402-A0F7-0D44-A43C-FD280B48DD18}" type="presParOf" srcId="{31B73E83-037D-674F-94DA-E72ABE8D71D3}" destId="{8191C63A-7946-F340-B23A-A1A40E76B3DC}" srcOrd="9" destOrd="0" presId="urn:microsoft.com/office/officeart/2005/8/layout/radial1"/>
    <dgm:cxn modelId="{6BE90B51-150B-0946-86B6-D3C7C4A30B8E}" type="presParOf" srcId="{8191C63A-7946-F340-B23A-A1A40E76B3DC}" destId="{31886CAA-8BF9-7242-BEC9-99826D678EE5}" srcOrd="0" destOrd="0" presId="urn:microsoft.com/office/officeart/2005/8/layout/radial1"/>
    <dgm:cxn modelId="{9AE8470F-A43B-774A-A7AD-746868A77135}" type="presParOf" srcId="{31B73E83-037D-674F-94DA-E72ABE8D71D3}" destId="{5041FB33-D1CD-7745-A81A-2BD98E3AA7C9}" srcOrd="10" destOrd="0" presId="urn:microsoft.com/office/officeart/2005/8/layout/radial1"/>
    <dgm:cxn modelId="{E534F562-CA5F-6B43-B632-A9DF10369F55}" type="presParOf" srcId="{31B73E83-037D-674F-94DA-E72ABE8D71D3}" destId="{7EA6203F-023E-7045-B51D-73D60CDA635C}" srcOrd="11" destOrd="0" presId="urn:microsoft.com/office/officeart/2005/8/layout/radial1"/>
    <dgm:cxn modelId="{3790E698-EC7A-414B-9BE2-4CC3DF03C964}" type="presParOf" srcId="{7EA6203F-023E-7045-B51D-73D60CDA635C}" destId="{C818AD33-1EA4-5A4B-AA52-7AD0C009EE64}" srcOrd="0" destOrd="0" presId="urn:microsoft.com/office/officeart/2005/8/layout/radial1"/>
    <dgm:cxn modelId="{ECA55981-7544-214A-AA4B-2298618143F1}" type="presParOf" srcId="{31B73E83-037D-674F-94DA-E72ABE8D71D3}" destId="{EB2C77C8-28A9-0747-B987-F107BE13777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87393-30B2-D142-A3F0-3C4B2730DD72}" type="doc">
      <dgm:prSet loTypeId="urn:microsoft.com/office/officeart/2005/8/layout/radial1" loCatId="" qsTypeId="urn:microsoft.com/office/officeart/2005/8/quickstyle/simple4" qsCatId="simple" csTypeId="urn:microsoft.com/office/officeart/2005/8/colors/accent0_1" csCatId="mainScheme" phldr="1"/>
      <dgm:spPr/>
      <dgm:t>
        <a:bodyPr/>
        <a:lstStyle/>
        <a:p>
          <a:endParaRPr lang="en-US"/>
        </a:p>
      </dgm:t>
    </dgm:pt>
    <dgm:pt modelId="{93F96FFF-774A-E245-9EBB-9FAF8447E29D}">
      <dgm:prSet phldrT="[Text]"/>
      <dgm:spPr>
        <a:ln>
          <a:solidFill>
            <a:schemeClr val="tx1"/>
          </a:solidFill>
        </a:ln>
      </dgm:spPr>
      <dgm:t>
        <a:bodyPr/>
        <a:lstStyle/>
        <a:p>
          <a:endParaRPr lang="en-US" b="1" dirty="0"/>
        </a:p>
      </dgm:t>
    </dgm:pt>
    <dgm:pt modelId="{163D9F1D-35FA-344B-9E00-D2EACE63D59C}" type="parTrans" cxnId="{2E222C28-9DE2-1D4A-ABCB-0E4B6091B397}">
      <dgm:prSet/>
      <dgm:spPr/>
      <dgm:t>
        <a:bodyPr/>
        <a:lstStyle/>
        <a:p>
          <a:endParaRPr lang="en-US"/>
        </a:p>
      </dgm:t>
    </dgm:pt>
    <dgm:pt modelId="{D90013E5-2BEE-4348-AE20-71A943FDE234}" type="sibTrans" cxnId="{2E222C28-9DE2-1D4A-ABCB-0E4B6091B397}">
      <dgm:prSet/>
      <dgm:spPr/>
      <dgm:t>
        <a:bodyPr/>
        <a:lstStyle/>
        <a:p>
          <a:endParaRPr lang="en-US"/>
        </a:p>
      </dgm:t>
    </dgm:pt>
    <dgm:pt modelId="{5C4A8478-3DE2-C948-A835-C34393AA9FBF}">
      <dgm:prSet phldrT="[Text]" phldr="1"/>
      <dgm:spPr>
        <a:ln>
          <a:solidFill>
            <a:schemeClr val="tx1"/>
          </a:solidFill>
        </a:ln>
      </dgm:spPr>
      <dgm:t>
        <a:bodyPr/>
        <a:lstStyle/>
        <a:p>
          <a:endParaRPr lang="en-US" dirty="0"/>
        </a:p>
      </dgm:t>
    </dgm:pt>
    <dgm:pt modelId="{F341198E-2818-F749-BFC6-678869DF190A}" type="parTrans" cxnId="{ECA3B8B7-83C0-8E48-813A-2455BE6B991B}">
      <dgm:prSet/>
      <dgm:spPr/>
      <dgm:t>
        <a:bodyPr/>
        <a:lstStyle/>
        <a:p>
          <a:endParaRPr lang="en-US"/>
        </a:p>
      </dgm:t>
    </dgm:pt>
    <dgm:pt modelId="{4A8F61EF-3CFC-424D-9AB9-782A20CE3A9D}" type="sibTrans" cxnId="{ECA3B8B7-83C0-8E48-813A-2455BE6B991B}">
      <dgm:prSet/>
      <dgm:spPr/>
      <dgm:t>
        <a:bodyPr/>
        <a:lstStyle/>
        <a:p>
          <a:endParaRPr lang="en-US"/>
        </a:p>
      </dgm:t>
    </dgm:pt>
    <dgm:pt modelId="{5C53BBCF-F67E-2E48-B586-B2BBEF63B581}">
      <dgm:prSet phldrT="[Text]" phldr="1"/>
      <dgm:spPr>
        <a:ln>
          <a:solidFill>
            <a:schemeClr val="tx1"/>
          </a:solidFill>
        </a:ln>
      </dgm:spPr>
      <dgm:t>
        <a:bodyPr/>
        <a:lstStyle/>
        <a:p>
          <a:endParaRPr lang="en-US"/>
        </a:p>
      </dgm:t>
    </dgm:pt>
    <dgm:pt modelId="{879361B6-1D50-2643-B885-08959B2A7320}" type="parTrans" cxnId="{87021CB3-4C63-EE49-AF1E-85EE5290E8F7}">
      <dgm:prSet/>
      <dgm:spPr/>
      <dgm:t>
        <a:bodyPr/>
        <a:lstStyle/>
        <a:p>
          <a:endParaRPr lang="en-US"/>
        </a:p>
      </dgm:t>
    </dgm:pt>
    <dgm:pt modelId="{A52266DD-6F52-DD4C-B42E-1D7D44B0836B}" type="sibTrans" cxnId="{87021CB3-4C63-EE49-AF1E-85EE5290E8F7}">
      <dgm:prSet/>
      <dgm:spPr/>
      <dgm:t>
        <a:bodyPr/>
        <a:lstStyle/>
        <a:p>
          <a:endParaRPr lang="en-US"/>
        </a:p>
      </dgm:t>
    </dgm:pt>
    <dgm:pt modelId="{0CD8206D-9A84-6F42-B84C-6459FA7B543A}">
      <dgm:prSet phldrT="[Text]" phldr="1"/>
      <dgm:spPr>
        <a:ln>
          <a:solidFill>
            <a:schemeClr val="tx1"/>
          </a:solidFill>
        </a:ln>
      </dgm:spPr>
      <dgm:t>
        <a:bodyPr/>
        <a:lstStyle/>
        <a:p>
          <a:endParaRPr lang="en-US"/>
        </a:p>
      </dgm:t>
    </dgm:pt>
    <dgm:pt modelId="{CA24E46E-EDC7-E74E-A69E-0C856E421FCF}" type="sibTrans" cxnId="{327E6EBF-B1E8-D942-B6FF-BF8666E97F41}">
      <dgm:prSet/>
      <dgm:spPr/>
      <dgm:t>
        <a:bodyPr/>
        <a:lstStyle/>
        <a:p>
          <a:endParaRPr lang="en-US"/>
        </a:p>
      </dgm:t>
    </dgm:pt>
    <dgm:pt modelId="{67C7C0B5-55F5-1E47-A1CF-44F03801599D}" type="parTrans" cxnId="{327E6EBF-B1E8-D942-B6FF-BF8666E97F41}">
      <dgm:prSet/>
      <dgm:spPr/>
      <dgm:t>
        <a:bodyPr/>
        <a:lstStyle/>
        <a:p>
          <a:endParaRPr lang="en-US"/>
        </a:p>
      </dgm:t>
    </dgm:pt>
    <dgm:pt modelId="{173D1CBB-F7F5-AE47-A252-DFF273F5D75C}">
      <dgm:prSet phldrT="[Text]"/>
      <dgm:spPr>
        <a:ln>
          <a:solidFill>
            <a:schemeClr val="tx1"/>
          </a:solidFill>
        </a:ln>
      </dgm:spPr>
      <dgm:t>
        <a:bodyPr/>
        <a:lstStyle/>
        <a:p>
          <a:endParaRPr lang="en-US" dirty="0"/>
        </a:p>
      </dgm:t>
    </dgm:pt>
    <dgm:pt modelId="{5E23D61D-8950-464B-A203-F55EA86B89DC}" type="sibTrans" cxnId="{3C3365AA-7198-8B45-B362-243B56F13551}">
      <dgm:prSet/>
      <dgm:spPr/>
      <dgm:t>
        <a:bodyPr/>
        <a:lstStyle/>
        <a:p>
          <a:endParaRPr lang="en-US"/>
        </a:p>
      </dgm:t>
    </dgm:pt>
    <dgm:pt modelId="{650AA255-A5AA-E949-BC14-E4F74FDF1E83}" type="parTrans" cxnId="{3C3365AA-7198-8B45-B362-243B56F13551}">
      <dgm:prSet/>
      <dgm:spPr/>
      <dgm:t>
        <a:bodyPr/>
        <a:lstStyle/>
        <a:p>
          <a:endParaRPr lang="en-US"/>
        </a:p>
      </dgm:t>
    </dgm:pt>
    <dgm:pt modelId="{97183521-A10E-DB4A-B85C-453EC1E4AD71}">
      <dgm:prSet phldrT="[Text]"/>
      <dgm:spPr>
        <a:ln>
          <a:solidFill>
            <a:schemeClr val="tx1"/>
          </a:solidFill>
        </a:ln>
      </dgm:spPr>
      <dgm:t>
        <a:bodyPr/>
        <a:lstStyle/>
        <a:p>
          <a:endParaRPr lang="en-US"/>
        </a:p>
      </dgm:t>
    </dgm:pt>
    <dgm:pt modelId="{F35CC769-0680-B341-A937-3E597EB9AE00}" type="sibTrans" cxnId="{E90BB71D-9B97-0E4A-8EBC-7369B380B946}">
      <dgm:prSet/>
      <dgm:spPr/>
      <dgm:t>
        <a:bodyPr/>
        <a:lstStyle/>
        <a:p>
          <a:endParaRPr lang="en-US"/>
        </a:p>
      </dgm:t>
    </dgm:pt>
    <dgm:pt modelId="{FC1520D4-28B8-6F4D-9B86-E30D6846ED83}" type="parTrans" cxnId="{E90BB71D-9B97-0E4A-8EBC-7369B380B946}">
      <dgm:prSet/>
      <dgm:spPr/>
      <dgm:t>
        <a:bodyPr/>
        <a:lstStyle/>
        <a:p>
          <a:endParaRPr lang="en-US"/>
        </a:p>
      </dgm:t>
    </dgm:pt>
    <dgm:pt modelId="{76236AA6-8DFB-BB40-9874-5E50F94F0105}">
      <dgm:prSet phldrT="[Text]" phldr="1"/>
      <dgm:spPr>
        <a:ln>
          <a:solidFill>
            <a:schemeClr val="tx1"/>
          </a:solidFill>
        </a:ln>
      </dgm:spPr>
      <dgm:t>
        <a:bodyPr/>
        <a:lstStyle/>
        <a:p>
          <a:endParaRPr lang="en-US" dirty="0"/>
        </a:p>
      </dgm:t>
    </dgm:pt>
    <dgm:pt modelId="{B4C3672D-83F2-9747-A285-368F458E71A2}" type="sibTrans" cxnId="{6A9DFA8E-4E94-7941-B349-0B931B1EEF85}">
      <dgm:prSet/>
      <dgm:spPr/>
      <dgm:t>
        <a:bodyPr/>
        <a:lstStyle/>
        <a:p>
          <a:endParaRPr lang="en-US"/>
        </a:p>
      </dgm:t>
    </dgm:pt>
    <dgm:pt modelId="{7B655993-69F2-A142-B235-52266399541A}" type="parTrans" cxnId="{6A9DFA8E-4E94-7941-B349-0B931B1EEF85}">
      <dgm:prSet/>
      <dgm:spPr/>
      <dgm:t>
        <a:bodyPr/>
        <a:lstStyle/>
        <a:p>
          <a:endParaRPr lang="en-US"/>
        </a:p>
      </dgm:t>
    </dgm:pt>
    <dgm:pt modelId="{31B73E83-037D-674F-94DA-E72ABE8D71D3}" type="pres">
      <dgm:prSet presAssocID="{67387393-30B2-D142-A3F0-3C4B2730DD72}" presName="cycle" presStyleCnt="0">
        <dgm:presLayoutVars>
          <dgm:chMax val="1"/>
          <dgm:dir/>
          <dgm:animLvl val="ctr"/>
          <dgm:resizeHandles val="exact"/>
        </dgm:presLayoutVars>
      </dgm:prSet>
      <dgm:spPr/>
      <dgm:t>
        <a:bodyPr/>
        <a:lstStyle/>
        <a:p>
          <a:endParaRPr lang="en-US"/>
        </a:p>
      </dgm:t>
    </dgm:pt>
    <dgm:pt modelId="{7406597F-E384-0244-BC9E-ED0E2E363053}" type="pres">
      <dgm:prSet presAssocID="{93F96FFF-774A-E245-9EBB-9FAF8447E29D}" presName="centerShape" presStyleLbl="node0" presStyleIdx="0" presStyleCnt="1" custScaleX="247198"/>
      <dgm:spPr/>
      <dgm:t>
        <a:bodyPr/>
        <a:lstStyle/>
        <a:p>
          <a:endParaRPr lang="en-US"/>
        </a:p>
      </dgm:t>
    </dgm:pt>
    <dgm:pt modelId="{58271E92-ACC7-5643-942B-7225184FCDFF}" type="pres">
      <dgm:prSet presAssocID="{F341198E-2818-F749-BFC6-678869DF190A}" presName="Name9" presStyleLbl="parChTrans1D2" presStyleIdx="0" presStyleCnt="6"/>
      <dgm:spPr/>
      <dgm:t>
        <a:bodyPr/>
        <a:lstStyle/>
        <a:p>
          <a:endParaRPr lang="en-US"/>
        </a:p>
      </dgm:t>
    </dgm:pt>
    <dgm:pt modelId="{ABBECE38-2224-6D45-B01D-BE267B5036D7}" type="pres">
      <dgm:prSet presAssocID="{F341198E-2818-F749-BFC6-678869DF190A}" presName="connTx" presStyleLbl="parChTrans1D2" presStyleIdx="0" presStyleCnt="6"/>
      <dgm:spPr/>
      <dgm:t>
        <a:bodyPr/>
        <a:lstStyle/>
        <a:p>
          <a:endParaRPr lang="en-US"/>
        </a:p>
      </dgm:t>
    </dgm:pt>
    <dgm:pt modelId="{104229F3-E79F-C747-A2C3-62504FA8CFF3}" type="pres">
      <dgm:prSet presAssocID="{5C4A8478-3DE2-C948-A835-C34393AA9FBF}" presName="node" presStyleLbl="node1" presStyleIdx="0" presStyleCnt="6" custRadScaleRad="156794" custRadScaleInc="-166175">
        <dgm:presLayoutVars>
          <dgm:bulletEnabled val="1"/>
        </dgm:presLayoutVars>
      </dgm:prSet>
      <dgm:spPr/>
      <dgm:t>
        <a:bodyPr/>
        <a:lstStyle/>
        <a:p>
          <a:endParaRPr lang="en-US"/>
        </a:p>
      </dgm:t>
    </dgm:pt>
    <dgm:pt modelId="{CA9AF40E-FCA6-9040-8DFC-33F3AF3223A8}" type="pres">
      <dgm:prSet presAssocID="{7B655993-69F2-A142-B235-52266399541A}" presName="Name9" presStyleLbl="parChTrans1D2" presStyleIdx="1" presStyleCnt="6"/>
      <dgm:spPr/>
      <dgm:t>
        <a:bodyPr/>
        <a:lstStyle/>
        <a:p>
          <a:endParaRPr lang="en-US"/>
        </a:p>
      </dgm:t>
    </dgm:pt>
    <dgm:pt modelId="{67246C38-B7A7-9442-A279-01FBEC71187A}" type="pres">
      <dgm:prSet presAssocID="{7B655993-69F2-A142-B235-52266399541A}" presName="connTx" presStyleLbl="parChTrans1D2" presStyleIdx="1" presStyleCnt="6"/>
      <dgm:spPr/>
      <dgm:t>
        <a:bodyPr/>
        <a:lstStyle/>
        <a:p>
          <a:endParaRPr lang="en-US"/>
        </a:p>
      </dgm:t>
    </dgm:pt>
    <dgm:pt modelId="{60B76286-470F-5D42-B290-ACE14123D6CE}" type="pres">
      <dgm:prSet presAssocID="{76236AA6-8DFB-BB40-9874-5E50F94F0105}" presName="node" presStyleLbl="node1" presStyleIdx="1" presStyleCnt="6" custRadScaleRad="151924" custRadScaleInc="-27507">
        <dgm:presLayoutVars>
          <dgm:bulletEnabled val="1"/>
        </dgm:presLayoutVars>
      </dgm:prSet>
      <dgm:spPr/>
      <dgm:t>
        <a:bodyPr/>
        <a:lstStyle/>
        <a:p>
          <a:endParaRPr lang="en-US"/>
        </a:p>
      </dgm:t>
    </dgm:pt>
    <dgm:pt modelId="{D388338A-9B77-A845-8936-634BF653CF93}" type="pres">
      <dgm:prSet presAssocID="{FC1520D4-28B8-6F4D-9B86-E30D6846ED83}" presName="Name9" presStyleLbl="parChTrans1D2" presStyleIdx="2" presStyleCnt="6"/>
      <dgm:spPr/>
      <dgm:t>
        <a:bodyPr/>
        <a:lstStyle/>
        <a:p>
          <a:endParaRPr lang="en-US"/>
        </a:p>
      </dgm:t>
    </dgm:pt>
    <dgm:pt modelId="{7BF8515C-C54F-D74C-9559-88BC6C071B3B}" type="pres">
      <dgm:prSet presAssocID="{FC1520D4-28B8-6F4D-9B86-E30D6846ED83}" presName="connTx" presStyleLbl="parChTrans1D2" presStyleIdx="2" presStyleCnt="6"/>
      <dgm:spPr/>
      <dgm:t>
        <a:bodyPr/>
        <a:lstStyle/>
        <a:p>
          <a:endParaRPr lang="en-US"/>
        </a:p>
      </dgm:t>
    </dgm:pt>
    <dgm:pt modelId="{EC039879-2782-DA41-A7AA-7C51BF7D659E}" type="pres">
      <dgm:prSet presAssocID="{97183521-A10E-DB4A-B85C-453EC1E4AD71}" presName="node" presStyleLbl="node1" presStyleIdx="2" presStyleCnt="6" custRadScaleRad="231892" custRadScaleInc="-96362">
        <dgm:presLayoutVars>
          <dgm:bulletEnabled val="1"/>
        </dgm:presLayoutVars>
      </dgm:prSet>
      <dgm:spPr/>
      <dgm:t>
        <a:bodyPr/>
        <a:lstStyle/>
        <a:p>
          <a:endParaRPr lang="en-US"/>
        </a:p>
      </dgm:t>
    </dgm:pt>
    <dgm:pt modelId="{0F6310A1-9E14-0045-A8A1-9BF0526FEE1D}" type="pres">
      <dgm:prSet presAssocID="{650AA255-A5AA-E949-BC14-E4F74FDF1E83}" presName="Name9" presStyleLbl="parChTrans1D2" presStyleIdx="3" presStyleCnt="6"/>
      <dgm:spPr/>
      <dgm:t>
        <a:bodyPr/>
        <a:lstStyle/>
        <a:p>
          <a:endParaRPr lang="en-US"/>
        </a:p>
      </dgm:t>
    </dgm:pt>
    <dgm:pt modelId="{BD6AA1C7-5F74-EE40-85A1-D89941DE9AF5}" type="pres">
      <dgm:prSet presAssocID="{650AA255-A5AA-E949-BC14-E4F74FDF1E83}" presName="connTx" presStyleLbl="parChTrans1D2" presStyleIdx="3" presStyleCnt="6"/>
      <dgm:spPr/>
      <dgm:t>
        <a:bodyPr/>
        <a:lstStyle/>
        <a:p>
          <a:endParaRPr lang="en-US"/>
        </a:p>
      </dgm:t>
    </dgm:pt>
    <dgm:pt modelId="{8342D1F4-D0D8-9244-B31A-6D82DBF29995}" type="pres">
      <dgm:prSet presAssocID="{173D1CBB-F7F5-AE47-A252-DFF273F5D75C}" presName="node" presStyleLbl="node1" presStyleIdx="3" presStyleCnt="6" custRadScaleRad="153045" custRadScaleInc="-170730">
        <dgm:presLayoutVars>
          <dgm:bulletEnabled val="1"/>
        </dgm:presLayoutVars>
      </dgm:prSet>
      <dgm:spPr/>
      <dgm:t>
        <a:bodyPr/>
        <a:lstStyle/>
        <a:p>
          <a:endParaRPr lang="en-US"/>
        </a:p>
      </dgm:t>
    </dgm:pt>
    <dgm:pt modelId="{8191C63A-7946-F340-B23A-A1A40E76B3DC}" type="pres">
      <dgm:prSet presAssocID="{67C7C0B5-55F5-1E47-A1CF-44F03801599D}" presName="Name9" presStyleLbl="parChTrans1D2" presStyleIdx="4" presStyleCnt="6"/>
      <dgm:spPr/>
      <dgm:t>
        <a:bodyPr/>
        <a:lstStyle/>
        <a:p>
          <a:endParaRPr lang="en-US"/>
        </a:p>
      </dgm:t>
    </dgm:pt>
    <dgm:pt modelId="{31886CAA-8BF9-7242-BEC9-99826D678EE5}" type="pres">
      <dgm:prSet presAssocID="{67C7C0B5-55F5-1E47-A1CF-44F03801599D}" presName="connTx" presStyleLbl="parChTrans1D2" presStyleIdx="4" presStyleCnt="6"/>
      <dgm:spPr/>
      <dgm:t>
        <a:bodyPr/>
        <a:lstStyle/>
        <a:p>
          <a:endParaRPr lang="en-US"/>
        </a:p>
      </dgm:t>
    </dgm:pt>
    <dgm:pt modelId="{5041FB33-D1CD-7745-A81A-2BD98E3AA7C9}" type="pres">
      <dgm:prSet presAssocID="{0CD8206D-9A84-6F42-B84C-6459FA7B543A}" presName="node" presStyleLbl="node1" presStyleIdx="4" presStyleCnt="6" custRadScaleRad="148043" custRadScaleInc="-34513">
        <dgm:presLayoutVars>
          <dgm:bulletEnabled val="1"/>
        </dgm:presLayoutVars>
      </dgm:prSet>
      <dgm:spPr/>
      <dgm:t>
        <a:bodyPr/>
        <a:lstStyle/>
        <a:p>
          <a:endParaRPr lang="en-US"/>
        </a:p>
      </dgm:t>
    </dgm:pt>
    <dgm:pt modelId="{7EA6203F-023E-7045-B51D-73D60CDA635C}" type="pres">
      <dgm:prSet presAssocID="{879361B6-1D50-2643-B885-08959B2A7320}" presName="Name9" presStyleLbl="parChTrans1D2" presStyleIdx="5" presStyleCnt="6"/>
      <dgm:spPr/>
      <dgm:t>
        <a:bodyPr/>
        <a:lstStyle/>
        <a:p>
          <a:endParaRPr lang="en-US"/>
        </a:p>
      </dgm:t>
    </dgm:pt>
    <dgm:pt modelId="{C818AD33-1EA4-5A4B-AA52-7AD0C009EE64}" type="pres">
      <dgm:prSet presAssocID="{879361B6-1D50-2643-B885-08959B2A7320}" presName="connTx" presStyleLbl="parChTrans1D2" presStyleIdx="5" presStyleCnt="6"/>
      <dgm:spPr/>
      <dgm:t>
        <a:bodyPr/>
        <a:lstStyle/>
        <a:p>
          <a:endParaRPr lang="en-US"/>
        </a:p>
      </dgm:t>
    </dgm:pt>
    <dgm:pt modelId="{EB2C77C8-28A9-0747-B987-F107BE137770}" type="pres">
      <dgm:prSet presAssocID="{5C53BBCF-F67E-2E48-B586-B2BBEF63B581}" presName="node" presStyleLbl="node1" presStyleIdx="5" presStyleCnt="6" custRadScaleRad="239444" custRadScaleInc="-97912">
        <dgm:presLayoutVars>
          <dgm:bulletEnabled val="1"/>
        </dgm:presLayoutVars>
      </dgm:prSet>
      <dgm:spPr/>
      <dgm:t>
        <a:bodyPr/>
        <a:lstStyle/>
        <a:p>
          <a:endParaRPr lang="en-US"/>
        </a:p>
      </dgm:t>
    </dgm:pt>
  </dgm:ptLst>
  <dgm:cxnLst>
    <dgm:cxn modelId="{E90BB71D-9B97-0E4A-8EBC-7369B380B946}" srcId="{93F96FFF-774A-E245-9EBB-9FAF8447E29D}" destId="{97183521-A10E-DB4A-B85C-453EC1E4AD71}" srcOrd="2" destOrd="0" parTransId="{FC1520D4-28B8-6F4D-9B86-E30D6846ED83}" sibTransId="{F35CC769-0680-B341-A937-3E597EB9AE00}"/>
    <dgm:cxn modelId="{902F931D-53F0-B740-94CE-30D607A7508A}" type="presOf" srcId="{93F96FFF-774A-E245-9EBB-9FAF8447E29D}" destId="{7406597F-E384-0244-BC9E-ED0E2E363053}" srcOrd="0" destOrd="0" presId="urn:microsoft.com/office/officeart/2005/8/layout/radial1"/>
    <dgm:cxn modelId="{3133B36A-6C37-1549-9EF4-D30DF819BAE8}" type="presOf" srcId="{67C7C0B5-55F5-1E47-A1CF-44F03801599D}" destId="{8191C63A-7946-F340-B23A-A1A40E76B3DC}" srcOrd="0" destOrd="0" presId="urn:microsoft.com/office/officeart/2005/8/layout/radial1"/>
    <dgm:cxn modelId="{3DE1B7CF-3658-9346-9C19-8290458A3607}" type="presOf" srcId="{97183521-A10E-DB4A-B85C-453EC1E4AD71}" destId="{EC039879-2782-DA41-A7AA-7C51BF7D659E}" srcOrd="0" destOrd="0" presId="urn:microsoft.com/office/officeart/2005/8/layout/radial1"/>
    <dgm:cxn modelId="{2E222C28-9DE2-1D4A-ABCB-0E4B6091B397}" srcId="{67387393-30B2-D142-A3F0-3C4B2730DD72}" destId="{93F96FFF-774A-E245-9EBB-9FAF8447E29D}" srcOrd="0" destOrd="0" parTransId="{163D9F1D-35FA-344B-9E00-D2EACE63D59C}" sibTransId="{D90013E5-2BEE-4348-AE20-71A943FDE234}"/>
    <dgm:cxn modelId="{FCE41EFF-6592-3C48-87A0-EA88C4929E14}" type="presOf" srcId="{5C53BBCF-F67E-2E48-B586-B2BBEF63B581}" destId="{EB2C77C8-28A9-0747-B987-F107BE137770}" srcOrd="0" destOrd="0" presId="urn:microsoft.com/office/officeart/2005/8/layout/radial1"/>
    <dgm:cxn modelId="{410E2437-9DFE-114D-A407-B3462327405F}" type="presOf" srcId="{7B655993-69F2-A142-B235-52266399541A}" destId="{CA9AF40E-FCA6-9040-8DFC-33F3AF3223A8}" srcOrd="0" destOrd="0" presId="urn:microsoft.com/office/officeart/2005/8/layout/radial1"/>
    <dgm:cxn modelId="{29E6A59A-ADCE-4B4D-92C6-2489B8908520}" type="presOf" srcId="{650AA255-A5AA-E949-BC14-E4F74FDF1E83}" destId="{BD6AA1C7-5F74-EE40-85A1-D89941DE9AF5}" srcOrd="1" destOrd="0" presId="urn:microsoft.com/office/officeart/2005/8/layout/radial1"/>
    <dgm:cxn modelId="{6C6380AB-61A1-2E41-95AF-52AE7D2FC50E}" type="presOf" srcId="{879361B6-1D50-2643-B885-08959B2A7320}" destId="{7EA6203F-023E-7045-B51D-73D60CDA635C}" srcOrd="0" destOrd="0" presId="urn:microsoft.com/office/officeart/2005/8/layout/radial1"/>
    <dgm:cxn modelId="{7A3B4E8A-FB1F-084E-BC2C-DDB9F2E11E07}" type="presOf" srcId="{879361B6-1D50-2643-B885-08959B2A7320}" destId="{C818AD33-1EA4-5A4B-AA52-7AD0C009EE64}" srcOrd="1" destOrd="0" presId="urn:microsoft.com/office/officeart/2005/8/layout/radial1"/>
    <dgm:cxn modelId="{E18C3EDB-7A48-1F4B-A3B4-75BE7A8B9F9E}" type="presOf" srcId="{76236AA6-8DFB-BB40-9874-5E50F94F0105}" destId="{60B76286-470F-5D42-B290-ACE14123D6CE}" srcOrd="0" destOrd="0" presId="urn:microsoft.com/office/officeart/2005/8/layout/radial1"/>
    <dgm:cxn modelId="{6B9A5501-50EE-7A46-8EE3-93FBE4125EC9}" type="presOf" srcId="{67387393-30B2-D142-A3F0-3C4B2730DD72}" destId="{31B73E83-037D-674F-94DA-E72ABE8D71D3}" srcOrd="0" destOrd="0" presId="urn:microsoft.com/office/officeart/2005/8/layout/radial1"/>
    <dgm:cxn modelId="{2393FE37-B0F3-A644-96F5-5C291E068CCF}" type="presOf" srcId="{F341198E-2818-F749-BFC6-678869DF190A}" destId="{58271E92-ACC7-5643-942B-7225184FCDFF}" srcOrd="0" destOrd="0" presId="urn:microsoft.com/office/officeart/2005/8/layout/radial1"/>
    <dgm:cxn modelId="{CA3A412A-DB12-034B-8386-7350A4AD239C}" type="presOf" srcId="{FC1520D4-28B8-6F4D-9B86-E30D6846ED83}" destId="{D388338A-9B77-A845-8936-634BF653CF93}" srcOrd="0" destOrd="0" presId="urn:microsoft.com/office/officeart/2005/8/layout/radial1"/>
    <dgm:cxn modelId="{327E6EBF-B1E8-D942-B6FF-BF8666E97F41}" srcId="{93F96FFF-774A-E245-9EBB-9FAF8447E29D}" destId="{0CD8206D-9A84-6F42-B84C-6459FA7B543A}" srcOrd="4" destOrd="0" parTransId="{67C7C0B5-55F5-1E47-A1CF-44F03801599D}" sibTransId="{CA24E46E-EDC7-E74E-A69E-0C856E421FCF}"/>
    <dgm:cxn modelId="{C3E1A460-AEA1-A94F-BA86-05E7CFF4F947}" type="presOf" srcId="{650AA255-A5AA-E949-BC14-E4F74FDF1E83}" destId="{0F6310A1-9E14-0045-A8A1-9BF0526FEE1D}" srcOrd="0" destOrd="0" presId="urn:microsoft.com/office/officeart/2005/8/layout/radial1"/>
    <dgm:cxn modelId="{4E047846-4F28-FF4C-B9E2-5579CCCB0991}" type="presOf" srcId="{67C7C0B5-55F5-1E47-A1CF-44F03801599D}" destId="{31886CAA-8BF9-7242-BEC9-99826D678EE5}" srcOrd="1" destOrd="0" presId="urn:microsoft.com/office/officeart/2005/8/layout/radial1"/>
    <dgm:cxn modelId="{6E4D126F-CE0B-EE45-8482-32700E4FDF8F}" type="presOf" srcId="{0CD8206D-9A84-6F42-B84C-6459FA7B543A}" destId="{5041FB33-D1CD-7745-A81A-2BD98E3AA7C9}" srcOrd="0" destOrd="0" presId="urn:microsoft.com/office/officeart/2005/8/layout/radial1"/>
    <dgm:cxn modelId="{C8E2D768-6A5C-3241-AF3F-64269D042DD9}" type="presOf" srcId="{173D1CBB-F7F5-AE47-A252-DFF273F5D75C}" destId="{8342D1F4-D0D8-9244-B31A-6D82DBF29995}" srcOrd="0" destOrd="0" presId="urn:microsoft.com/office/officeart/2005/8/layout/radial1"/>
    <dgm:cxn modelId="{6A9DFA8E-4E94-7941-B349-0B931B1EEF85}" srcId="{93F96FFF-774A-E245-9EBB-9FAF8447E29D}" destId="{76236AA6-8DFB-BB40-9874-5E50F94F0105}" srcOrd="1" destOrd="0" parTransId="{7B655993-69F2-A142-B235-52266399541A}" sibTransId="{B4C3672D-83F2-9747-A285-368F458E71A2}"/>
    <dgm:cxn modelId="{ECA3B8B7-83C0-8E48-813A-2455BE6B991B}" srcId="{93F96FFF-774A-E245-9EBB-9FAF8447E29D}" destId="{5C4A8478-3DE2-C948-A835-C34393AA9FBF}" srcOrd="0" destOrd="0" parTransId="{F341198E-2818-F749-BFC6-678869DF190A}" sibTransId="{4A8F61EF-3CFC-424D-9AB9-782A20CE3A9D}"/>
    <dgm:cxn modelId="{54BAF087-2F05-3340-A868-0AB39A0AB424}" type="presOf" srcId="{7B655993-69F2-A142-B235-52266399541A}" destId="{67246C38-B7A7-9442-A279-01FBEC71187A}" srcOrd="1" destOrd="0" presId="urn:microsoft.com/office/officeart/2005/8/layout/radial1"/>
    <dgm:cxn modelId="{3C3365AA-7198-8B45-B362-243B56F13551}" srcId="{93F96FFF-774A-E245-9EBB-9FAF8447E29D}" destId="{173D1CBB-F7F5-AE47-A252-DFF273F5D75C}" srcOrd="3" destOrd="0" parTransId="{650AA255-A5AA-E949-BC14-E4F74FDF1E83}" sibTransId="{5E23D61D-8950-464B-A203-F55EA86B89DC}"/>
    <dgm:cxn modelId="{D1EA19D5-AA4B-9B49-B00A-630203951916}" type="presOf" srcId="{5C4A8478-3DE2-C948-A835-C34393AA9FBF}" destId="{104229F3-E79F-C747-A2C3-62504FA8CFF3}" srcOrd="0" destOrd="0" presId="urn:microsoft.com/office/officeart/2005/8/layout/radial1"/>
    <dgm:cxn modelId="{DC15D558-B8CC-494A-A591-4769F41DBA1F}" type="presOf" srcId="{F341198E-2818-F749-BFC6-678869DF190A}" destId="{ABBECE38-2224-6D45-B01D-BE267B5036D7}" srcOrd="1" destOrd="0" presId="urn:microsoft.com/office/officeart/2005/8/layout/radial1"/>
    <dgm:cxn modelId="{87021CB3-4C63-EE49-AF1E-85EE5290E8F7}" srcId="{93F96FFF-774A-E245-9EBB-9FAF8447E29D}" destId="{5C53BBCF-F67E-2E48-B586-B2BBEF63B581}" srcOrd="5" destOrd="0" parTransId="{879361B6-1D50-2643-B885-08959B2A7320}" sibTransId="{A52266DD-6F52-DD4C-B42E-1D7D44B0836B}"/>
    <dgm:cxn modelId="{CA1D6AFC-3D49-D044-A925-445FD1B1C49B}" type="presOf" srcId="{FC1520D4-28B8-6F4D-9B86-E30D6846ED83}" destId="{7BF8515C-C54F-D74C-9559-88BC6C071B3B}" srcOrd="1" destOrd="0" presId="urn:microsoft.com/office/officeart/2005/8/layout/radial1"/>
    <dgm:cxn modelId="{EFC27686-1729-FF41-850F-4DBDDC321FA4}" type="presParOf" srcId="{31B73E83-037D-674F-94DA-E72ABE8D71D3}" destId="{7406597F-E384-0244-BC9E-ED0E2E363053}" srcOrd="0" destOrd="0" presId="urn:microsoft.com/office/officeart/2005/8/layout/radial1"/>
    <dgm:cxn modelId="{E6E3E60A-5575-7045-A09D-A969109A9757}" type="presParOf" srcId="{31B73E83-037D-674F-94DA-E72ABE8D71D3}" destId="{58271E92-ACC7-5643-942B-7225184FCDFF}" srcOrd="1" destOrd="0" presId="urn:microsoft.com/office/officeart/2005/8/layout/radial1"/>
    <dgm:cxn modelId="{1D7066B2-A13E-914E-BECF-A056E034BE92}" type="presParOf" srcId="{58271E92-ACC7-5643-942B-7225184FCDFF}" destId="{ABBECE38-2224-6D45-B01D-BE267B5036D7}" srcOrd="0" destOrd="0" presId="urn:microsoft.com/office/officeart/2005/8/layout/radial1"/>
    <dgm:cxn modelId="{F0B5D5E7-A5D3-7C44-8BBE-2471118A6C0D}" type="presParOf" srcId="{31B73E83-037D-674F-94DA-E72ABE8D71D3}" destId="{104229F3-E79F-C747-A2C3-62504FA8CFF3}" srcOrd="2" destOrd="0" presId="urn:microsoft.com/office/officeart/2005/8/layout/radial1"/>
    <dgm:cxn modelId="{DBB19E4F-582A-A743-9E7B-872334DD947E}" type="presParOf" srcId="{31B73E83-037D-674F-94DA-E72ABE8D71D3}" destId="{CA9AF40E-FCA6-9040-8DFC-33F3AF3223A8}" srcOrd="3" destOrd="0" presId="urn:microsoft.com/office/officeart/2005/8/layout/radial1"/>
    <dgm:cxn modelId="{727F14C3-C120-674D-BC24-28CB2A3FF69D}" type="presParOf" srcId="{CA9AF40E-FCA6-9040-8DFC-33F3AF3223A8}" destId="{67246C38-B7A7-9442-A279-01FBEC71187A}" srcOrd="0" destOrd="0" presId="urn:microsoft.com/office/officeart/2005/8/layout/radial1"/>
    <dgm:cxn modelId="{F664A95B-9875-B641-BEAF-850794CD8F3D}" type="presParOf" srcId="{31B73E83-037D-674F-94DA-E72ABE8D71D3}" destId="{60B76286-470F-5D42-B290-ACE14123D6CE}" srcOrd="4" destOrd="0" presId="urn:microsoft.com/office/officeart/2005/8/layout/radial1"/>
    <dgm:cxn modelId="{08168997-0C6F-BD4B-9C2F-6DD4AD624ABC}" type="presParOf" srcId="{31B73E83-037D-674F-94DA-E72ABE8D71D3}" destId="{D388338A-9B77-A845-8936-634BF653CF93}" srcOrd="5" destOrd="0" presId="urn:microsoft.com/office/officeart/2005/8/layout/radial1"/>
    <dgm:cxn modelId="{04946901-53FD-274C-9EA9-8C707B24591C}" type="presParOf" srcId="{D388338A-9B77-A845-8936-634BF653CF93}" destId="{7BF8515C-C54F-D74C-9559-88BC6C071B3B}" srcOrd="0" destOrd="0" presId="urn:microsoft.com/office/officeart/2005/8/layout/radial1"/>
    <dgm:cxn modelId="{D3D44595-1F3F-024F-B663-903B8282E532}" type="presParOf" srcId="{31B73E83-037D-674F-94DA-E72ABE8D71D3}" destId="{EC039879-2782-DA41-A7AA-7C51BF7D659E}" srcOrd="6" destOrd="0" presId="urn:microsoft.com/office/officeart/2005/8/layout/radial1"/>
    <dgm:cxn modelId="{2AF6BEA1-9A88-EB40-A82B-E3A46DFBB896}" type="presParOf" srcId="{31B73E83-037D-674F-94DA-E72ABE8D71D3}" destId="{0F6310A1-9E14-0045-A8A1-9BF0526FEE1D}" srcOrd="7" destOrd="0" presId="urn:microsoft.com/office/officeart/2005/8/layout/radial1"/>
    <dgm:cxn modelId="{CCCDAACB-DE86-204D-BFE4-5DADC3FF0BF8}" type="presParOf" srcId="{0F6310A1-9E14-0045-A8A1-9BF0526FEE1D}" destId="{BD6AA1C7-5F74-EE40-85A1-D89941DE9AF5}" srcOrd="0" destOrd="0" presId="urn:microsoft.com/office/officeart/2005/8/layout/radial1"/>
    <dgm:cxn modelId="{E822AF11-D9C1-3F49-A822-D290FA5917CB}" type="presParOf" srcId="{31B73E83-037D-674F-94DA-E72ABE8D71D3}" destId="{8342D1F4-D0D8-9244-B31A-6D82DBF29995}" srcOrd="8" destOrd="0" presId="urn:microsoft.com/office/officeart/2005/8/layout/radial1"/>
    <dgm:cxn modelId="{1130B61D-812C-6342-8018-3CB0735A8B08}" type="presParOf" srcId="{31B73E83-037D-674F-94DA-E72ABE8D71D3}" destId="{8191C63A-7946-F340-B23A-A1A40E76B3DC}" srcOrd="9" destOrd="0" presId="urn:microsoft.com/office/officeart/2005/8/layout/radial1"/>
    <dgm:cxn modelId="{D1885EE6-C21B-C04A-B285-A081D3C51BE7}" type="presParOf" srcId="{8191C63A-7946-F340-B23A-A1A40E76B3DC}" destId="{31886CAA-8BF9-7242-BEC9-99826D678EE5}" srcOrd="0" destOrd="0" presId="urn:microsoft.com/office/officeart/2005/8/layout/radial1"/>
    <dgm:cxn modelId="{48973AE0-FC19-1042-A409-15124E3C7406}" type="presParOf" srcId="{31B73E83-037D-674F-94DA-E72ABE8D71D3}" destId="{5041FB33-D1CD-7745-A81A-2BD98E3AA7C9}" srcOrd="10" destOrd="0" presId="urn:microsoft.com/office/officeart/2005/8/layout/radial1"/>
    <dgm:cxn modelId="{9281526B-B356-594A-B5E2-DA19B5771D0C}" type="presParOf" srcId="{31B73E83-037D-674F-94DA-E72ABE8D71D3}" destId="{7EA6203F-023E-7045-B51D-73D60CDA635C}" srcOrd="11" destOrd="0" presId="urn:microsoft.com/office/officeart/2005/8/layout/radial1"/>
    <dgm:cxn modelId="{B3FF2B61-B34F-CF45-92F8-B690A189465F}" type="presParOf" srcId="{7EA6203F-023E-7045-B51D-73D60CDA635C}" destId="{C818AD33-1EA4-5A4B-AA52-7AD0C009EE64}" srcOrd="0" destOrd="0" presId="urn:microsoft.com/office/officeart/2005/8/layout/radial1"/>
    <dgm:cxn modelId="{B818F0C9-D9D6-BF47-BD19-BB85B204A54D}" type="presParOf" srcId="{31B73E83-037D-674F-94DA-E72ABE8D71D3}" destId="{EB2C77C8-28A9-0747-B987-F107BE13777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387393-30B2-D142-A3F0-3C4B2730DD72}" type="doc">
      <dgm:prSet loTypeId="urn:microsoft.com/office/officeart/2005/8/layout/radial1" loCatId="" qsTypeId="urn:microsoft.com/office/officeart/2005/8/quickstyle/simple4" qsCatId="simple" csTypeId="urn:microsoft.com/office/officeart/2005/8/colors/accent0_1" csCatId="mainScheme" phldr="1"/>
      <dgm:spPr/>
      <dgm:t>
        <a:bodyPr/>
        <a:lstStyle/>
        <a:p>
          <a:endParaRPr lang="en-US"/>
        </a:p>
      </dgm:t>
    </dgm:pt>
    <dgm:pt modelId="{93F96FFF-774A-E245-9EBB-9FAF8447E29D}">
      <dgm:prSet phldrT="[Text]"/>
      <dgm:spPr>
        <a:ln>
          <a:solidFill>
            <a:schemeClr val="tx1"/>
          </a:solidFill>
        </a:ln>
      </dgm:spPr>
      <dgm:t>
        <a:bodyPr/>
        <a:lstStyle/>
        <a:p>
          <a:endParaRPr lang="en-US" b="1" dirty="0"/>
        </a:p>
      </dgm:t>
    </dgm:pt>
    <dgm:pt modelId="{163D9F1D-35FA-344B-9E00-D2EACE63D59C}" type="parTrans" cxnId="{2E222C28-9DE2-1D4A-ABCB-0E4B6091B397}">
      <dgm:prSet/>
      <dgm:spPr/>
      <dgm:t>
        <a:bodyPr/>
        <a:lstStyle/>
        <a:p>
          <a:endParaRPr lang="en-US"/>
        </a:p>
      </dgm:t>
    </dgm:pt>
    <dgm:pt modelId="{D90013E5-2BEE-4348-AE20-71A943FDE234}" type="sibTrans" cxnId="{2E222C28-9DE2-1D4A-ABCB-0E4B6091B397}">
      <dgm:prSet/>
      <dgm:spPr/>
      <dgm:t>
        <a:bodyPr/>
        <a:lstStyle/>
        <a:p>
          <a:endParaRPr lang="en-US"/>
        </a:p>
      </dgm:t>
    </dgm:pt>
    <dgm:pt modelId="{5C4A8478-3DE2-C948-A835-C34393AA9FBF}">
      <dgm:prSet phldrT="[Text]" phldr="1"/>
      <dgm:spPr>
        <a:ln>
          <a:solidFill>
            <a:schemeClr val="tx1"/>
          </a:solidFill>
        </a:ln>
      </dgm:spPr>
      <dgm:t>
        <a:bodyPr/>
        <a:lstStyle/>
        <a:p>
          <a:endParaRPr lang="en-US" dirty="0"/>
        </a:p>
      </dgm:t>
    </dgm:pt>
    <dgm:pt modelId="{F341198E-2818-F749-BFC6-678869DF190A}" type="parTrans" cxnId="{ECA3B8B7-83C0-8E48-813A-2455BE6B991B}">
      <dgm:prSet/>
      <dgm:spPr/>
      <dgm:t>
        <a:bodyPr/>
        <a:lstStyle/>
        <a:p>
          <a:endParaRPr lang="en-US"/>
        </a:p>
      </dgm:t>
    </dgm:pt>
    <dgm:pt modelId="{4A8F61EF-3CFC-424D-9AB9-782A20CE3A9D}" type="sibTrans" cxnId="{ECA3B8B7-83C0-8E48-813A-2455BE6B991B}">
      <dgm:prSet/>
      <dgm:spPr/>
      <dgm:t>
        <a:bodyPr/>
        <a:lstStyle/>
        <a:p>
          <a:endParaRPr lang="en-US"/>
        </a:p>
      </dgm:t>
    </dgm:pt>
    <dgm:pt modelId="{5C53BBCF-F67E-2E48-B586-B2BBEF63B581}">
      <dgm:prSet phldrT="[Text]" phldr="1"/>
      <dgm:spPr>
        <a:ln>
          <a:solidFill>
            <a:schemeClr val="tx1"/>
          </a:solidFill>
        </a:ln>
      </dgm:spPr>
      <dgm:t>
        <a:bodyPr/>
        <a:lstStyle/>
        <a:p>
          <a:endParaRPr lang="en-US"/>
        </a:p>
      </dgm:t>
    </dgm:pt>
    <dgm:pt modelId="{879361B6-1D50-2643-B885-08959B2A7320}" type="parTrans" cxnId="{87021CB3-4C63-EE49-AF1E-85EE5290E8F7}">
      <dgm:prSet/>
      <dgm:spPr/>
      <dgm:t>
        <a:bodyPr/>
        <a:lstStyle/>
        <a:p>
          <a:endParaRPr lang="en-US"/>
        </a:p>
      </dgm:t>
    </dgm:pt>
    <dgm:pt modelId="{A52266DD-6F52-DD4C-B42E-1D7D44B0836B}" type="sibTrans" cxnId="{87021CB3-4C63-EE49-AF1E-85EE5290E8F7}">
      <dgm:prSet/>
      <dgm:spPr/>
      <dgm:t>
        <a:bodyPr/>
        <a:lstStyle/>
        <a:p>
          <a:endParaRPr lang="en-US"/>
        </a:p>
      </dgm:t>
    </dgm:pt>
    <dgm:pt modelId="{0CD8206D-9A84-6F42-B84C-6459FA7B543A}">
      <dgm:prSet phldrT="[Text]" phldr="1"/>
      <dgm:spPr>
        <a:ln>
          <a:solidFill>
            <a:schemeClr val="tx1"/>
          </a:solidFill>
        </a:ln>
      </dgm:spPr>
      <dgm:t>
        <a:bodyPr/>
        <a:lstStyle/>
        <a:p>
          <a:endParaRPr lang="en-US"/>
        </a:p>
      </dgm:t>
    </dgm:pt>
    <dgm:pt modelId="{CA24E46E-EDC7-E74E-A69E-0C856E421FCF}" type="sibTrans" cxnId="{327E6EBF-B1E8-D942-B6FF-BF8666E97F41}">
      <dgm:prSet/>
      <dgm:spPr/>
      <dgm:t>
        <a:bodyPr/>
        <a:lstStyle/>
        <a:p>
          <a:endParaRPr lang="en-US"/>
        </a:p>
      </dgm:t>
    </dgm:pt>
    <dgm:pt modelId="{67C7C0B5-55F5-1E47-A1CF-44F03801599D}" type="parTrans" cxnId="{327E6EBF-B1E8-D942-B6FF-BF8666E97F41}">
      <dgm:prSet/>
      <dgm:spPr/>
      <dgm:t>
        <a:bodyPr/>
        <a:lstStyle/>
        <a:p>
          <a:endParaRPr lang="en-US"/>
        </a:p>
      </dgm:t>
    </dgm:pt>
    <dgm:pt modelId="{173D1CBB-F7F5-AE47-A252-DFF273F5D75C}">
      <dgm:prSet phldrT="[Text]"/>
      <dgm:spPr>
        <a:ln>
          <a:solidFill>
            <a:schemeClr val="tx1"/>
          </a:solidFill>
        </a:ln>
      </dgm:spPr>
      <dgm:t>
        <a:bodyPr/>
        <a:lstStyle/>
        <a:p>
          <a:endParaRPr lang="en-US" dirty="0"/>
        </a:p>
      </dgm:t>
    </dgm:pt>
    <dgm:pt modelId="{5E23D61D-8950-464B-A203-F55EA86B89DC}" type="sibTrans" cxnId="{3C3365AA-7198-8B45-B362-243B56F13551}">
      <dgm:prSet/>
      <dgm:spPr/>
      <dgm:t>
        <a:bodyPr/>
        <a:lstStyle/>
        <a:p>
          <a:endParaRPr lang="en-US"/>
        </a:p>
      </dgm:t>
    </dgm:pt>
    <dgm:pt modelId="{650AA255-A5AA-E949-BC14-E4F74FDF1E83}" type="parTrans" cxnId="{3C3365AA-7198-8B45-B362-243B56F13551}">
      <dgm:prSet/>
      <dgm:spPr/>
      <dgm:t>
        <a:bodyPr/>
        <a:lstStyle/>
        <a:p>
          <a:endParaRPr lang="en-US"/>
        </a:p>
      </dgm:t>
    </dgm:pt>
    <dgm:pt modelId="{97183521-A10E-DB4A-B85C-453EC1E4AD71}">
      <dgm:prSet phldrT="[Text]"/>
      <dgm:spPr>
        <a:ln>
          <a:solidFill>
            <a:schemeClr val="tx1"/>
          </a:solidFill>
        </a:ln>
      </dgm:spPr>
      <dgm:t>
        <a:bodyPr/>
        <a:lstStyle/>
        <a:p>
          <a:endParaRPr lang="en-US"/>
        </a:p>
      </dgm:t>
    </dgm:pt>
    <dgm:pt modelId="{F35CC769-0680-B341-A937-3E597EB9AE00}" type="sibTrans" cxnId="{E90BB71D-9B97-0E4A-8EBC-7369B380B946}">
      <dgm:prSet/>
      <dgm:spPr/>
      <dgm:t>
        <a:bodyPr/>
        <a:lstStyle/>
        <a:p>
          <a:endParaRPr lang="en-US"/>
        </a:p>
      </dgm:t>
    </dgm:pt>
    <dgm:pt modelId="{FC1520D4-28B8-6F4D-9B86-E30D6846ED83}" type="parTrans" cxnId="{E90BB71D-9B97-0E4A-8EBC-7369B380B946}">
      <dgm:prSet/>
      <dgm:spPr/>
      <dgm:t>
        <a:bodyPr/>
        <a:lstStyle/>
        <a:p>
          <a:endParaRPr lang="en-US"/>
        </a:p>
      </dgm:t>
    </dgm:pt>
    <dgm:pt modelId="{76236AA6-8DFB-BB40-9874-5E50F94F0105}">
      <dgm:prSet phldrT="[Text]" phldr="1"/>
      <dgm:spPr>
        <a:ln>
          <a:solidFill>
            <a:schemeClr val="tx1"/>
          </a:solidFill>
        </a:ln>
      </dgm:spPr>
      <dgm:t>
        <a:bodyPr/>
        <a:lstStyle/>
        <a:p>
          <a:endParaRPr lang="en-US" dirty="0"/>
        </a:p>
      </dgm:t>
    </dgm:pt>
    <dgm:pt modelId="{B4C3672D-83F2-9747-A285-368F458E71A2}" type="sibTrans" cxnId="{6A9DFA8E-4E94-7941-B349-0B931B1EEF85}">
      <dgm:prSet/>
      <dgm:spPr/>
      <dgm:t>
        <a:bodyPr/>
        <a:lstStyle/>
        <a:p>
          <a:endParaRPr lang="en-US"/>
        </a:p>
      </dgm:t>
    </dgm:pt>
    <dgm:pt modelId="{7B655993-69F2-A142-B235-52266399541A}" type="parTrans" cxnId="{6A9DFA8E-4E94-7941-B349-0B931B1EEF85}">
      <dgm:prSet/>
      <dgm:spPr/>
      <dgm:t>
        <a:bodyPr/>
        <a:lstStyle/>
        <a:p>
          <a:endParaRPr lang="en-US"/>
        </a:p>
      </dgm:t>
    </dgm:pt>
    <dgm:pt modelId="{31B73E83-037D-674F-94DA-E72ABE8D71D3}" type="pres">
      <dgm:prSet presAssocID="{67387393-30B2-D142-A3F0-3C4B2730DD72}" presName="cycle" presStyleCnt="0">
        <dgm:presLayoutVars>
          <dgm:chMax val="1"/>
          <dgm:dir/>
          <dgm:animLvl val="ctr"/>
          <dgm:resizeHandles val="exact"/>
        </dgm:presLayoutVars>
      </dgm:prSet>
      <dgm:spPr/>
      <dgm:t>
        <a:bodyPr/>
        <a:lstStyle/>
        <a:p>
          <a:endParaRPr lang="en-US"/>
        </a:p>
      </dgm:t>
    </dgm:pt>
    <dgm:pt modelId="{7406597F-E384-0244-BC9E-ED0E2E363053}" type="pres">
      <dgm:prSet presAssocID="{93F96FFF-774A-E245-9EBB-9FAF8447E29D}" presName="centerShape" presStyleLbl="node0" presStyleIdx="0" presStyleCnt="1" custScaleX="247198"/>
      <dgm:spPr/>
      <dgm:t>
        <a:bodyPr/>
        <a:lstStyle/>
        <a:p>
          <a:endParaRPr lang="en-US"/>
        </a:p>
      </dgm:t>
    </dgm:pt>
    <dgm:pt modelId="{58271E92-ACC7-5643-942B-7225184FCDFF}" type="pres">
      <dgm:prSet presAssocID="{F341198E-2818-F749-BFC6-678869DF190A}" presName="Name9" presStyleLbl="parChTrans1D2" presStyleIdx="0" presStyleCnt="6"/>
      <dgm:spPr/>
      <dgm:t>
        <a:bodyPr/>
        <a:lstStyle/>
        <a:p>
          <a:endParaRPr lang="en-US"/>
        </a:p>
      </dgm:t>
    </dgm:pt>
    <dgm:pt modelId="{ABBECE38-2224-6D45-B01D-BE267B5036D7}" type="pres">
      <dgm:prSet presAssocID="{F341198E-2818-F749-BFC6-678869DF190A}" presName="connTx" presStyleLbl="parChTrans1D2" presStyleIdx="0" presStyleCnt="6"/>
      <dgm:spPr/>
      <dgm:t>
        <a:bodyPr/>
        <a:lstStyle/>
        <a:p>
          <a:endParaRPr lang="en-US"/>
        </a:p>
      </dgm:t>
    </dgm:pt>
    <dgm:pt modelId="{104229F3-E79F-C747-A2C3-62504FA8CFF3}" type="pres">
      <dgm:prSet presAssocID="{5C4A8478-3DE2-C948-A835-C34393AA9FBF}" presName="node" presStyleLbl="node1" presStyleIdx="0" presStyleCnt="6" custRadScaleRad="156794" custRadScaleInc="-166175">
        <dgm:presLayoutVars>
          <dgm:bulletEnabled val="1"/>
        </dgm:presLayoutVars>
      </dgm:prSet>
      <dgm:spPr/>
      <dgm:t>
        <a:bodyPr/>
        <a:lstStyle/>
        <a:p>
          <a:endParaRPr lang="en-US"/>
        </a:p>
      </dgm:t>
    </dgm:pt>
    <dgm:pt modelId="{CA9AF40E-FCA6-9040-8DFC-33F3AF3223A8}" type="pres">
      <dgm:prSet presAssocID="{7B655993-69F2-A142-B235-52266399541A}" presName="Name9" presStyleLbl="parChTrans1D2" presStyleIdx="1" presStyleCnt="6"/>
      <dgm:spPr/>
      <dgm:t>
        <a:bodyPr/>
        <a:lstStyle/>
        <a:p>
          <a:endParaRPr lang="en-US"/>
        </a:p>
      </dgm:t>
    </dgm:pt>
    <dgm:pt modelId="{67246C38-B7A7-9442-A279-01FBEC71187A}" type="pres">
      <dgm:prSet presAssocID="{7B655993-69F2-A142-B235-52266399541A}" presName="connTx" presStyleLbl="parChTrans1D2" presStyleIdx="1" presStyleCnt="6"/>
      <dgm:spPr/>
      <dgm:t>
        <a:bodyPr/>
        <a:lstStyle/>
        <a:p>
          <a:endParaRPr lang="en-US"/>
        </a:p>
      </dgm:t>
    </dgm:pt>
    <dgm:pt modelId="{60B76286-470F-5D42-B290-ACE14123D6CE}" type="pres">
      <dgm:prSet presAssocID="{76236AA6-8DFB-BB40-9874-5E50F94F0105}" presName="node" presStyleLbl="node1" presStyleIdx="1" presStyleCnt="6" custRadScaleRad="151924" custRadScaleInc="-27507">
        <dgm:presLayoutVars>
          <dgm:bulletEnabled val="1"/>
        </dgm:presLayoutVars>
      </dgm:prSet>
      <dgm:spPr/>
      <dgm:t>
        <a:bodyPr/>
        <a:lstStyle/>
        <a:p>
          <a:endParaRPr lang="en-US"/>
        </a:p>
      </dgm:t>
    </dgm:pt>
    <dgm:pt modelId="{D388338A-9B77-A845-8936-634BF653CF93}" type="pres">
      <dgm:prSet presAssocID="{FC1520D4-28B8-6F4D-9B86-E30D6846ED83}" presName="Name9" presStyleLbl="parChTrans1D2" presStyleIdx="2" presStyleCnt="6"/>
      <dgm:spPr/>
      <dgm:t>
        <a:bodyPr/>
        <a:lstStyle/>
        <a:p>
          <a:endParaRPr lang="en-US"/>
        </a:p>
      </dgm:t>
    </dgm:pt>
    <dgm:pt modelId="{7BF8515C-C54F-D74C-9559-88BC6C071B3B}" type="pres">
      <dgm:prSet presAssocID="{FC1520D4-28B8-6F4D-9B86-E30D6846ED83}" presName="connTx" presStyleLbl="parChTrans1D2" presStyleIdx="2" presStyleCnt="6"/>
      <dgm:spPr/>
      <dgm:t>
        <a:bodyPr/>
        <a:lstStyle/>
        <a:p>
          <a:endParaRPr lang="en-US"/>
        </a:p>
      </dgm:t>
    </dgm:pt>
    <dgm:pt modelId="{EC039879-2782-DA41-A7AA-7C51BF7D659E}" type="pres">
      <dgm:prSet presAssocID="{97183521-A10E-DB4A-B85C-453EC1E4AD71}" presName="node" presStyleLbl="node1" presStyleIdx="2" presStyleCnt="6" custRadScaleRad="231892" custRadScaleInc="-96362">
        <dgm:presLayoutVars>
          <dgm:bulletEnabled val="1"/>
        </dgm:presLayoutVars>
      </dgm:prSet>
      <dgm:spPr/>
      <dgm:t>
        <a:bodyPr/>
        <a:lstStyle/>
        <a:p>
          <a:endParaRPr lang="en-US"/>
        </a:p>
      </dgm:t>
    </dgm:pt>
    <dgm:pt modelId="{0F6310A1-9E14-0045-A8A1-9BF0526FEE1D}" type="pres">
      <dgm:prSet presAssocID="{650AA255-A5AA-E949-BC14-E4F74FDF1E83}" presName="Name9" presStyleLbl="parChTrans1D2" presStyleIdx="3" presStyleCnt="6"/>
      <dgm:spPr/>
      <dgm:t>
        <a:bodyPr/>
        <a:lstStyle/>
        <a:p>
          <a:endParaRPr lang="en-US"/>
        </a:p>
      </dgm:t>
    </dgm:pt>
    <dgm:pt modelId="{BD6AA1C7-5F74-EE40-85A1-D89941DE9AF5}" type="pres">
      <dgm:prSet presAssocID="{650AA255-A5AA-E949-BC14-E4F74FDF1E83}" presName="connTx" presStyleLbl="parChTrans1D2" presStyleIdx="3" presStyleCnt="6"/>
      <dgm:spPr/>
      <dgm:t>
        <a:bodyPr/>
        <a:lstStyle/>
        <a:p>
          <a:endParaRPr lang="en-US"/>
        </a:p>
      </dgm:t>
    </dgm:pt>
    <dgm:pt modelId="{8342D1F4-D0D8-9244-B31A-6D82DBF29995}" type="pres">
      <dgm:prSet presAssocID="{173D1CBB-F7F5-AE47-A252-DFF273F5D75C}" presName="node" presStyleLbl="node1" presStyleIdx="3" presStyleCnt="6" custRadScaleRad="153045" custRadScaleInc="-170730">
        <dgm:presLayoutVars>
          <dgm:bulletEnabled val="1"/>
        </dgm:presLayoutVars>
      </dgm:prSet>
      <dgm:spPr/>
      <dgm:t>
        <a:bodyPr/>
        <a:lstStyle/>
        <a:p>
          <a:endParaRPr lang="en-US"/>
        </a:p>
      </dgm:t>
    </dgm:pt>
    <dgm:pt modelId="{8191C63A-7946-F340-B23A-A1A40E76B3DC}" type="pres">
      <dgm:prSet presAssocID="{67C7C0B5-55F5-1E47-A1CF-44F03801599D}" presName="Name9" presStyleLbl="parChTrans1D2" presStyleIdx="4" presStyleCnt="6"/>
      <dgm:spPr/>
      <dgm:t>
        <a:bodyPr/>
        <a:lstStyle/>
        <a:p>
          <a:endParaRPr lang="en-US"/>
        </a:p>
      </dgm:t>
    </dgm:pt>
    <dgm:pt modelId="{31886CAA-8BF9-7242-BEC9-99826D678EE5}" type="pres">
      <dgm:prSet presAssocID="{67C7C0B5-55F5-1E47-A1CF-44F03801599D}" presName="connTx" presStyleLbl="parChTrans1D2" presStyleIdx="4" presStyleCnt="6"/>
      <dgm:spPr/>
      <dgm:t>
        <a:bodyPr/>
        <a:lstStyle/>
        <a:p>
          <a:endParaRPr lang="en-US"/>
        </a:p>
      </dgm:t>
    </dgm:pt>
    <dgm:pt modelId="{5041FB33-D1CD-7745-A81A-2BD98E3AA7C9}" type="pres">
      <dgm:prSet presAssocID="{0CD8206D-9A84-6F42-B84C-6459FA7B543A}" presName="node" presStyleLbl="node1" presStyleIdx="4" presStyleCnt="6" custRadScaleRad="148043" custRadScaleInc="-34513">
        <dgm:presLayoutVars>
          <dgm:bulletEnabled val="1"/>
        </dgm:presLayoutVars>
      </dgm:prSet>
      <dgm:spPr/>
      <dgm:t>
        <a:bodyPr/>
        <a:lstStyle/>
        <a:p>
          <a:endParaRPr lang="en-US"/>
        </a:p>
      </dgm:t>
    </dgm:pt>
    <dgm:pt modelId="{7EA6203F-023E-7045-B51D-73D60CDA635C}" type="pres">
      <dgm:prSet presAssocID="{879361B6-1D50-2643-B885-08959B2A7320}" presName="Name9" presStyleLbl="parChTrans1D2" presStyleIdx="5" presStyleCnt="6"/>
      <dgm:spPr/>
      <dgm:t>
        <a:bodyPr/>
        <a:lstStyle/>
        <a:p>
          <a:endParaRPr lang="en-US"/>
        </a:p>
      </dgm:t>
    </dgm:pt>
    <dgm:pt modelId="{C818AD33-1EA4-5A4B-AA52-7AD0C009EE64}" type="pres">
      <dgm:prSet presAssocID="{879361B6-1D50-2643-B885-08959B2A7320}" presName="connTx" presStyleLbl="parChTrans1D2" presStyleIdx="5" presStyleCnt="6"/>
      <dgm:spPr/>
      <dgm:t>
        <a:bodyPr/>
        <a:lstStyle/>
        <a:p>
          <a:endParaRPr lang="en-US"/>
        </a:p>
      </dgm:t>
    </dgm:pt>
    <dgm:pt modelId="{EB2C77C8-28A9-0747-B987-F107BE137770}" type="pres">
      <dgm:prSet presAssocID="{5C53BBCF-F67E-2E48-B586-B2BBEF63B581}" presName="node" presStyleLbl="node1" presStyleIdx="5" presStyleCnt="6" custRadScaleRad="191336" custRadScaleInc="-99919">
        <dgm:presLayoutVars>
          <dgm:bulletEnabled val="1"/>
        </dgm:presLayoutVars>
      </dgm:prSet>
      <dgm:spPr/>
      <dgm:t>
        <a:bodyPr/>
        <a:lstStyle/>
        <a:p>
          <a:endParaRPr lang="en-US"/>
        </a:p>
      </dgm:t>
    </dgm:pt>
  </dgm:ptLst>
  <dgm:cxnLst>
    <dgm:cxn modelId="{E90BB71D-9B97-0E4A-8EBC-7369B380B946}" srcId="{93F96FFF-774A-E245-9EBB-9FAF8447E29D}" destId="{97183521-A10E-DB4A-B85C-453EC1E4AD71}" srcOrd="2" destOrd="0" parTransId="{FC1520D4-28B8-6F4D-9B86-E30D6846ED83}" sibTransId="{F35CC769-0680-B341-A937-3E597EB9AE00}"/>
    <dgm:cxn modelId="{F28E6673-C99F-3649-9FA1-D6EA73C0D60E}" type="presOf" srcId="{FC1520D4-28B8-6F4D-9B86-E30D6846ED83}" destId="{7BF8515C-C54F-D74C-9559-88BC6C071B3B}" srcOrd="1" destOrd="0" presId="urn:microsoft.com/office/officeart/2005/8/layout/radial1"/>
    <dgm:cxn modelId="{6B9B0788-B2C7-B042-A838-495F98C71E31}" type="presOf" srcId="{879361B6-1D50-2643-B885-08959B2A7320}" destId="{C818AD33-1EA4-5A4B-AA52-7AD0C009EE64}" srcOrd="1" destOrd="0" presId="urn:microsoft.com/office/officeart/2005/8/layout/radial1"/>
    <dgm:cxn modelId="{59F9FDC3-A15C-FC4E-A747-BF2921BECC29}" type="presOf" srcId="{76236AA6-8DFB-BB40-9874-5E50F94F0105}" destId="{60B76286-470F-5D42-B290-ACE14123D6CE}" srcOrd="0" destOrd="0" presId="urn:microsoft.com/office/officeart/2005/8/layout/radial1"/>
    <dgm:cxn modelId="{2E222C28-9DE2-1D4A-ABCB-0E4B6091B397}" srcId="{67387393-30B2-D142-A3F0-3C4B2730DD72}" destId="{93F96FFF-774A-E245-9EBB-9FAF8447E29D}" srcOrd="0" destOrd="0" parTransId="{163D9F1D-35FA-344B-9E00-D2EACE63D59C}" sibTransId="{D90013E5-2BEE-4348-AE20-71A943FDE234}"/>
    <dgm:cxn modelId="{D483E802-1250-5A4A-8CD6-9DAC20F2799F}" type="presOf" srcId="{650AA255-A5AA-E949-BC14-E4F74FDF1E83}" destId="{BD6AA1C7-5F74-EE40-85A1-D89941DE9AF5}" srcOrd="1" destOrd="0" presId="urn:microsoft.com/office/officeart/2005/8/layout/radial1"/>
    <dgm:cxn modelId="{A0D1D38B-43B8-8249-B62A-DE5026CB0470}" type="presOf" srcId="{67C7C0B5-55F5-1E47-A1CF-44F03801599D}" destId="{8191C63A-7946-F340-B23A-A1A40E76B3DC}" srcOrd="0" destOrd="0" presId="urn:microsoft.com/office/officeart/2005/8/layout/radial1"/>
    <dgm:cxn modelId="{A6E7B708-8569-1A41-B60D-2BC6BC97BB66}" type="presOf" srcId="{67387393-30B2-D142-A3F0-3C4B2730DD72}" destId="{31B73E83-037D-674F-94DA-E72ABE8D71D3}" srcOrd="0" destOrd="0" presId="urn:microsoft.com/office/officeart/2005/8/layout/radial1"/>
    <dgm:cxn modelId="{C1B9D3DB-8759-4749-B4B2-4ACDFF71816C}" type="presOf" srcId="{7B655993-69F2-A142-B235-52266399541A}" destId="{67246C38-B7A7-9442-A279-01FBEC71187A}" srcOrd="1" destOrd="0" presId="urn:microsoft.com/office/officeart/2005/8/layout/radial1"/>
    <dgm:cxn modelId="{81D89A77-7015-0A46-8FB0-90960F60148E}" type="presOf" srcId="{879361B6-1D50-2643-B885-08959B2A7320}" destId="{7EA6203F-023E-7045-B51D-73D60CDA635C}" srcOrd="0" destOrd="0" presId="urn:microsoft.com/office/officeart/2005/8/layout/radial1"/>
    <dgm:cxn modelId="{327E6EBF-B1E8-D942-B6FF-BF8666E97F41}" srcId="{93F96FFF-774A-E245-9EBB-9FAF8447E29D}" destId="{0CD8206D-9A84-6F42-B84C-6459FA7B543A}" srcOrd="4" destOrd="0" parTransId="{67C7C0B5-55F5-1E47-A1CF-44F03801599D}" sibTransId="{CA24E46E-EDC7-E74E-A69E-0C856E421FCF}"/>
    <dgm:cxn modelId="{4BC8251A-F07F-F743-8B81-7C759BE3989E}" type="presOf" srcId="{5C53BBCF-F67E-2E48-B586-B2BBEF63B581}" destId="{EB2C77C8-28A9-0747-B987-F107BE137770}" srcOrd="0" destOrd="0" presId="urn:microsoft.com/office/officeart/2005/8/layout/radial1"/>
    <dgm:cxn modelId="{8F125F1F-4648-2B41-9A74-B5EF4ED95A84}" type="presOf" srcId="{7B655993-69F2-A142-B235-52266399541A}" destId="{CA9AF40E-FCA6-9040-8DFC-33F3AF3223A8}" srcOrd="0" destOrd="0" presId="urn:microsoft.com/office/officeart/2005/8/layout/radial1"/>
    <dgm:cxn modelId="{C3069156-071D-A44E-B744-9677716445F6}" type="presOf" srcId="{0CD8206D-9A84-6F42-B84C-6459FA7B543A}" destId="{5041FB33-D1CD-7745-A81A-2BD98E3AA7C9}" srcOrd="0" destOrd="0" presId="urn:microsoft.com/office/officeart/2005/8/layout/radial1"/>
    <dgm:cxn modelId="{7B4BF100-CC7D-F34C-8B01-9625E34749E4}" type="presOf" srcId="{93F96FFF-774A-E245-9EBB-9FAF8447E29D}" destId="{7406597F-E384-0244-BC9E-ED0E2E363053}" srcOrd="0" destOrd="0" presId="urn:microsoft.com/office/officeart/2005/8/layout/radial1"/>
    <dgm:cxn modelId="{6A9DFA8E-4E94-7941-B349-0B931B1EEF85}" srcId="{93F96FFF-774A-E245-9EBB-9FAF8447E29D}" destId="{76236AA6-8DFB-BB40-9874-5E50F94F0105}" srcOrd="1" destOrd="0" parTransId="{7B655993-69F2-A142-B235-52266399541A}" sibTransId="{B4C3672D-83F2-9747-A285-368F458E71A2}"/>
    <dgm:cxn modelId="{CF72E506-011F-D94F-B173-76881FAFF47B}" type="presOf" srcId="{97183521-A10E-DB4A-B85C-453EC1E4AD71}" destId="{EC039879-2782-DA41-A7AA-7C51BF7D659E}" srcOrd="0" destOrd="0" presId="urn:microsoft.com/office/officeart/2005/8/layout/radial1"/>
    <dgm:cxn modelId="{ECA3B8B7-83C0-8E48-813A-2455BE6B991B}" srcId="{93F96FFF-774A-E245-9EBB-9FAF8447E29D}" destId="{5C4A8478-3DE2-C948-A835-C34393AA9FBF}" srcOrd="0" destOrd="0" parTransId="{F341198E-2818-F749-BFC6-678869DF190A}" sibTransId="{4A8F61EF-3CFC-424D-9AB9-782A20CE3A9D}"/>
    <dgm:cxn modelId="{3C3365AA-7198-8B45-B362-243B56F13551}" srcId="{93F96FFF-774A-E245-9EBB-9FAF8447E29D}" destId="{173D1CBB-F7F5-AE47-A252-DFF273F5D75C}" srcOrd="3" destOrd="0" parTransId="{650AA255-A5AA-E949-BC14-E4F74FDF1E83}" sibTransId="{5E23D61D-8950-464B-A203-F55EA86B89DC}"/>
    <dgm:cxn modelId="{120DC12B-9567-F847-9F92-2816ED79D8E2}" type="presOf" srcId="{F341198E-2818-F749-BFC6-678869DF190A}" destId="{ABBECE38-2224-6D45-B01D-BE267B5036D7}" srcOrd="1" destOrd="0" presId="urn:microsoft.com/office/officeart/2005/8/layout/radial1"/>
    <dgm:cxn modelId="{CC0C3AB0-AB02-9D49-AD4B-640F3AD6FCA5}" type="presOf" srcId="{67C7C0B5-55F5-1E47-A1CF-44F03801599D}" destId="{31886CAA-8BF9-7242-BEC9-99826D678EE5}" srcOrd="1" destOrd="0" presId="urn:microsoft.com/office/officeart/2005/8/layout/radial1"/>
    <dgm:cxn modelId="{04E6310B-688F-0044-9236-4D11BECBC316}" type="presOf" srcId="{650AA255-A5AA-E949-BC14-E4F74FDF1E83}" destId="{0F6310A1-9E14-0045-A8A1-9BF0526FEE1D}" srcOrd="0" destOrd="0" presId="urn:microsoft.com/office/officeart/2005/8/layout/radial1"/>
    <dgm:cxn modelId="{87021CB3-4C63-EE49-AF1E-85EE5290E8F7}" srcId="{93F96FFF-774A-E245-9EBB-9FAF8447E29D}" destId="{5C53BBCF-F67E-2E48-B586-B2BBEF63B581}" srcOrd="5" destOrd="0" parTransId="{879361B6-1D50-2643-B885-08959B2A7320}" sibTransId="{A52266DD-6F52-DD4C-B42E-1D7D44B0836B}"/>
    <dgm:cxn modelId="{18D6331B-6ABC-0A47-A3B9-CB9EEFEFC3DC}" type="presOf" srcId="{173D1CBB-F7F5-AE47-A252-DFF273F5D75C}" destId="{8342D1F4-D0D8-9244-B31A-6D82DBF29995}" srcOrd="0" destOrd="0" presId="urn:microsoft.com/office/officeart/2005/8/layout/radial1"/>
    <dgm:cxn modelId="{2DA7B025-225A-BD4C-BB7B-D6C370A6E526}" type="presOf" srcId="{F341198E-2818-F749-BFC6-678869DF190A}" destId="{58271E92-ACC7-5643-942B-7225184FCDFF}" srcOrd="0" destOrd="0" presId="urn:microsoft.com/office/officeart/2005/8/layout/radial1"/>
    <dgm:cxn modelId="{73A1A36B-413F-1C46-AF7D-9E5E1D95489E}" type="presOf" srcId="{FC1520D4-28B8-6F4D-9B86-E30D6846ED83}" destId="{D388338A-9B77-A845-8936-634BF653CF93}" srcOrd="0" destOrd="0" presId="urn:microsoft.com/office/officeart/2005/8/layout/radial1"/>
    <dgm:cxn modelId="{26846D19-9902-9B42-A02A-AE5D9C873A0B}" type="presOf" srcId="{5C4A8478-3DE2-C948-A835-C34393AA9FBF}" destId="{104229F3-E79F-C747-A2C3-62504FA8CFF3}" srcOrd="0" destOrd="0" presId="urn:microsoft.com/office/officeart/2005/8/layout/radial1"/>
    <dgm:cxn modelId="{651D65F9-FCEF-1C49-A8A6-F6A4F78D344C}" type="presParOf" srcId="{31B73E83-037D-674F-94DA-E72ABE8D71D3}" destId="{7406597F-E384-0244-BC9E-ED0E2E363053}" srcOrd="0" destOrd="0" presId="urn:microsoft.com/office/officeart/2005/8/layout/radial1"/>
    <dgm:cxn modelId="{92990C49-008C-E941-9B0B-8703C58D0451}" type="presParOf" srcId="{31B73E83-037D-674F-94DA-E72ABE8D71D3}" destId="{58271E92-ACC7-5643-942B-7225184FCDFF}" srcOrd="1" destOrd="0" presId="urn:microsoft.com/office/officeart/2005/8/layout/radial1"/>
    <dgm:cxn modelId="{6B029761-EBED-2849-B21B-47CB6F29AF52}" type="presParOf" srcId="{58271E92-ACC7-5643-942B-7225184FCDFF}" destId="{ABBECE38-2224-6D45-B01D-BE267B5036D7}" srcOrd="0" destOrd="0" presId="urn:microsoft.com/office/officeart/2005/8/layout/radial1"/>
    <dgm:cxn modelId="{CA8F626C-A371-904D-B337-6E17B5B491B4}" type="presParOf" srcId="{31B73E83-037D-674F-94DA-E72ABE8D71D3}" destId="{104229F3-E79F-C747-A2C3-62504FA8CFF3}" srcOrd="2" destOrd="0" presId="urn:microsoft.com/office/officeart/2005/8/layout/radial1"/>
    <dgm:cxn modelId="{E281FB02-57CB-A64D-A029-1FD88F6A0023}" type="presParOf" srcId="{31B73E83-037D-674F-94DA-E72ABE8D71D3}" destId="{CA9AF40E-FCA6-9040-8DFC-33F3AF3223A8}" srcOrd="3" destOrd="0" presId="urn:microsoft.com/office/officeart/2005/8/layout/radial1"/>
    <dgm:cxn modelId="{E9460B65-AE66-CA41-9643-B230DB8A4411}" type="presParOf" srcId="{CA9AF40E-FCA6-9040-8DFC-33F3AF3223A8}" destId="{67246C38-B7A7-9442-A279-01FBEC71187A}" srcOrd="0" destOrd="0" presId="urn:microsoft.com/office/officeart/2005/8/layout/radial1"/>
    <dgm:cxn modelId="{E0DC67FA-1FB6-F64F-84AD-43471E8D8E78}" type="presParOf" srcId="{31B73E83-037D-674F-94DA-E72ABE8D71D3}" destId="{60B76286-470F-5D42-B290-ACE14123D6CE}" srcOrd="4" destOrd="0" presId="urn:microsoft.com/office/officeart/2005/8/layout/radial1"/>
    <dgm:cxn modelId="{1D7F4C67-38B5-A34D-8D60-BA059472D799}" type="presParOf" srcId="{31B73E83-037D-674F-94DA-E72ABE8D71D3}" destId="{D388338A-9B77-A845-8936-634BF653CF93}" srcOrd="5" destOrd="0" presId="urn:microsoft.com/office/officeart/2005/8/layout/radial1"/>
    <dgm:cxn modelId="{489F1F86-ED20-B54E-9657-5BA89BEFB724}" type="presParOf" srcId="{D388338A-9B77-A845-8936-634BF653CF93}" destId="{7BF8515C-C54F-D74C-9559-88BC6C071B3B}" srcOrd="0" destOrd="0" presId="urn:microsoft.com/office/officeart/2005/8/layout/radial1"/>
    <dgm:cxn modelId="{4034BCB7-0585-0940-AB48-C08CDAD80AF8}" type="presParOf" srcId="{31B73E83-037D-674F-94DA-E72ABE8D71D3}" destId="{EC039879-2782-DA41-A7AA-7C51BF7D659E}" srcOrd="6" destOrd="0" presId="urn:microsoft.com/office/officeart/2005/8/layout/radial1"/>
    <dgm:cxn modelId="{93137F57-035C-3F48-A7B0-245BCFA26515}" type="presParOf" srcId="{31B73E83-037D-674F-94DA-E72ABE8D71D3}" destId="{0F6310A1-9E14-0045-A8A1-9BF0526FEE1D}" srcOrd="7" destOrd="0" presId="urn:microsoft.com/office/officeart/2005/8/layout/radial1"/>
    <dgm:cxn modelId="{7DC960FC-E759-284E-A1D2-A0959079E73B}" type="presParOf" srcId="{0F6310A1-9E14-0045-A8A1-9BF0526FEE1D}" destId="{BD6AA1C7-5F74-EE40-85A1-D89941DE9AF5}" srcOrd="0" destOrd="0" presId="urn:microsoft.com/office/officeart/2005/8/layout/radial1"/>
    <dgm:cxn modelId="{29F5393B-FFFB-B246-8378-A29211CBB98A}" type="presParOf" srcId="{31B73E83-037D-674F-94DA-E72ABE8D71D3}" destId="{8342D1F4-D0D8-9244-B31A-6D82DBF29995}" srcOrd="8" destOrd="0" presId="urn:microsoft.com/office/officeart/2005/8/layout/radial1"/>
    <dgm:cxn modelId="{F6F90086-472A-0B41-8D9A-E57FF8EEC70F}" type="presParOf" srcId="{31B73E83-037D-674F-94DA-E72ABE8D71D3}" destId="{8191C63A-7946-F340-B23A-A1A40E76B3DC}" srcOrd="9" destOrd="0" presId="urn:microsoft.com/office/officeart/2005/8/layout/radial1"/>
    <dgm:cxn modelId="{B7B55108-4EA5-874A-BB8B-3A196B08EEAE}" type="presParOf" srcId="{8191C63A-7946-F340-B23A-A1A40E76B3DC}" destId="{31886CAA-8BF9-7242-BEC9-99826D678EE5}" srcOrd="0" destOrd="0" presId="urn:microsoft.com/office/officeart/2005/8/layout/radial1"/>
    <dgm:cxn modelId="{FA117963-F6F1-0244-9132-4CC79610A51D}" type="presParOf" srcId="{31B73E83-037D-674F-94DA-E72ABE8D71D3}" destId="{5041FB33-D1CD-7745-A81A-2BD98E3AA7C9}" srcOrd="10" destOrd="0" presId="urn:microsoft.com/office/officeart/2005/8/layout/radial1"/>
    <dgm:cxn modelId="{C79BCEB9-A169-1F40-80A6-9528A02EDD93}" type="presParOf" srcId="{31B73E83-037D-674F-94DA-E72ABE8D71D3}" destId="{7EA6203F-023E-7045-B51D-73D60CDA635C}" srcOrd="11" destOrd="0" presId="urn:microsoft.com/office/officeart/2005/8/layout/radial1"/>
    <dgm:cxn modelId="{D57DBC29-5144-8146-A37D-24D1CE9DBFD0}" type="presParOf" srcId="{7EA6203F-023E-7045-B51D-73D60CDA635C}" destId="{C818AD33-1EA4-5A4B-AA52-7AD0C009EE64}" srcOrd="0" destOrd="0" presId="urn:microsoft.com/office/officeart/2005/8/layout/radial1"/>
    <dgm:cxn modelId="{EF596C44-AF33-C34A-B8B8-CE80722F1A75}" type="presParOf" srcId="{31B73E83-037D-674F-94DA-E72ABE8D71D3}" destId="{EB2C77C8-28A9-0747-B987-F107BE137770}" srcOrd="12"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35578-DA1D-A145-BA5F-6101B1A5EE79}">
      <dsp:nvSpPr>
        <dsp:cNvPr id="0" name=""/>
        <dsp:cNvSpPr/>
      </dsp:nvSpPr>
      <dsp:spPr>
        <a:xfrm>
          <a:off x="1733669" y="0"/>
          <a:ext cx="1155779" cy="1293971"/>
        </a:xfrm>
        <a:prstGeom prst="trapezoid">
          <a:avLst>
            <a:gd name="adj" fmla="val 50000"/>
          </a:avLst>
        </a:prstGeom>
        <a:solidFill>
          <a:srgbClr val="DDDDBC"/>
        </a:solidFill>
        <a:ln w="9525" cap="flat" cmpd="sng" algn="ctr">
          <a:no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0" i="0" kern="1200" dirty="0" smtClean="0">
            <a:solidFill>
              <a:srgbClr val="000000"/>
            </a:solidFill>
            <a:latin typeface="Arial"/>
            <a:cs typeface="Arial"/>
          </a:endParaRPr>
        </a:p>
        <a:p>
          <a:pPr lvl="0" algn="ctr" defTabSz="889000">
            <a:lnSpc>
              <a:spcPct val="90000"/>
            </a:lnSpc>
            <a:spcBef>
              <a:spcPct val="0"/>
            </a:spcBef>
            <a:spcAft>
              <a:spcPct val="35000"/>
            </a:spcAft>
          </a:pPr>
          <a:endParaRPr lang="en-US" sz="2000" b="0" i="0" kern="1200" dirty="0" smtClean="0">
            <a:solidFill>
              <a:srgbClr val="000000"/>
            </a:solidFill>
            <a:latin typeface="Arial"/>
            <a:cs typeface="Arial"/>
          </a:endParaRPr>
        </a:p>
        <a:p>
          <a:pPr lvl="0" algn="ctr" defTabSz="889000">
            <a:lnSpc>
              <a:spcPct val="90000"/>
            </a:lnSpc>
            <a:spcBef>
              <a:spcPct val="0"/>
            </a:spcBef>
            <a:spcAft>
              <a:spcPct val="35000"/>
            </a:spcAft>
          </a:pPr>
          <a:r>
            <a:rPr lang="en-US" sz="2000" b="0" i="0" kern="1200" dirty="0" smtClean="0">
              <a:solidFill>
                <a:srgbClr val="000000"/>
              </a:solidFill>
              <a:latin typeface="Arial"/>
              <a:cs typeface="Arial"/>
            </a:rPr>
            <a:t>Level </a:t>
          </a:r>
          <a:br>
            <a:rPr lang="en-US" sz="2000" b="0" i="0" kern="1200" dirty="0" smtClean="0">
              <a:solidFill>
                <a:srgbClr val="000000"/>
              </a:solidFill>
              <a:latin typeface="Arial"/>
              <a:cs typeface="Arial"/>
            </a:rPr>
          </a:br>
          <a:r>
            <a:rPr lang="en-US" sz="2000" b="0" i="0" kern="1200" dirty="0" smtClean="0">
              <a:solidFill>
                <a:srgbClr val="000000"/>
              </a:solidFill>
              <a:latin typeface="Arial"/>
              <a:cs typeface="Arial"/>
            </a:rPr>
            <a:t>Four</a:t>
          </a:r>
          <a:endParaRPr lang="en-US" sz="2000" b="0" i="0" kern="1200" dirty="0">
            <a:solidFill>
              <a:srgbClr val="000000"/>
            </a:solidFill>
            <a:latin typeface="Arial"/>
            <a:cs typeface="Arial"/>
          </a:endParaRPr>
        </a:p>
      </dsp:txBody>
      <dsp:txXfrm>
        <a:off x="1733669" y="0"/>
        <a:ext cx="1155779" cy="1293971"/>
      </dsp:txXfrm>
    </dsp:sp>
    <dsp:sp modelId="{ED60CE60-606F-8040-8988-D42B5C822105}">
      <dsp:nvSpPr>
        <dsp:cNvPr id="0" name=""/>
        <dsp:cNvSpPr/>
      </dsp:nvSpPr>
      <dsp:spPr>
        <a:xfrm>
          <a:off x="1155779" y="1293971"/>
          <a:ext cx="2311559" cy="1293971"/>
        </a:xfrm>
        <a:prstGeom prst="trapezoid">
          <a:avLst>
            <a:gd name="adj" fmla="val 44660"/>
          </a:avLst>
        </a:prstGeom>
        <a:solidFill>
          <a:srgbClr val="C22026"/>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i="0" kern="1200" dirty="0" smtClean="0">
              <a:solidFill>
                <a:srgbClr val="000000"/>
              </a:solidFill>
              <a:latin typeface="Arial"/>
              <a:cs typeface="Arial"/>
            </a:rPr>
            <a:t>Level Three</a:t>
          </a:r>
          <a:endParaRPr lang="en-US" sz="2000" b="0" i="0" kern="1200" dirty="0">
            <a:solidFill>
              <a:srgbClr val="000000"/>
            </a:solidFill>
            <a:latin typeface="Arial"/>
            <a:cs typeface="Arial"/>
          </a:endParaRPr>
        </a:p>
      </dsp:txBody>
      <dsp:txXfrm>
        <a:off x="1560302" y="1293971"/>
        <a:ext cx="1502513" cy="1293971"/>
      </dsp:txXfrm>
    </dsp:sp>
    <dsp:sp modelId="{AF18014D-E4F7-D041-95F2-B4147F167415}">
      <dsp:nvSpPr>
        <dsp:cNvPr id="0" name=""/>
        <dsp:cNvSpPr/>
      </dsp:nvSpPr>
      <dsp:spPr>
        <a:xfrm>
          <a:off x="577889" y="2587942"/>
          <a:ext cx="3467338" cy="1293971"/>
        </a:xfrm>
        <a:prstGeom prst="trapezoid">
          <a:avLst>
            <a:gd name="adj" fmla="val 4466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i="0" kern="1200" dirty="0" smtClean="0">
              <a:solidFill>
                <a:srgbClr val="000000"/>
              </a:solidFill>
              <a:latin typeface="Arial"/>
              <a:cs typeface="Arial"/>
            </a:rPr>
            <a:t>Level Two</a:t>
          </a:r>
          <a:endParaRPr lang="en-US" sz="2000" b="0" i="0" kern="1200" dirty="0">
            <a:solidFill>
              <a:srgbClr val="000000"/>
            </a:solidFill>
            <a:latin typeface="Arial"/>
            <a:cs typeface="Arial"/>
          </a:endParaRPr>
        </a:p>
      </dsp:txBody>
      <dsp:txXfrm>
        <a:off x="1184673" y="2587942"/>
        <a:ext cx="2253770" cy="1293971"/>
      </dsp:txXfrm>
    </dsp:sp>
    <dsp:sp modelId="{2C1211ED-9D94-D746-A559-05E97A395172}">
      <dsp:nvSpPr>
        <dsp:cNvPr id="0" name=""/>
        <dsp:cNvSpPr/>
      </dsp:nvSpPr>
      <dsp:spPr>
        <a:xfrm>
          <a:off x="0" y="3881913"/>
          <a:ext cx="4623118" cy="1293971"/>
        </a:xfrm>
        <a:prstGeom prst="trapezoid">
          <a:avLst>
            <a:gd name="adj" fmla="val 4466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i="0" kern="1200" dirty="0" smtClean="0">
              <a:solidFill>
                <a:srgbClr val="000000"/>
              </a:solidFill>
              <a:latin typeface="Arial"/>
              <a:cs typeface="Arial"/>
            </a:rPr>
            <a:t>Level One</a:t>
          </a:r>
          <a:endParaRPr lang="en-US" sz="2000" b="0" i="0" kern="1200" dirty="0">
            <a:solidFill>
              <a:srgbClr val="000000"/>
            </a:solidFill>
            <a:latin typeface="Arial"/>
            <a:cs typeface="Arial"/>
          </a:endParaRPr>
        </a:p>
      </dsp:txBody>
      <dsp:txXfrm>
        <a:off x="809045" y="3881913"/>
        <a:ext cx="3005026" cy="1293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6597F-E384-0244-BC9E-ED0E2E363053}">
      <dsp:nvSpPr>
        <dsp:cNvPr id="0" name=""/>
        <dsp:cNvSpPr/>
      </dsp:nvSpPr>
      <dsp:spPr>
        <a:xfrm>
          <a:off x="2438399" y="1095155"/>
          <a:ext cx="2057400" cy="83228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Semantic Web</a:t>
          </a:r>
          <a:endParaRPr lang="en-US" sz="1900" b="1" kern="1200" dirty="0"/>
        </a:p>
      </dsp:txBody>
      <dsp:txXfrm>
        <a:off x="2739698" y="1217041"/>
        <a:ext cx="1454802" cy="588516"/>
      </dsp:txXfrm>
    </dsp:sp>
    <dsp:sp modelId="{58271E92-ACC7-5643-942B-7225184FCDFF}">
      <dsp:nvSpPr>
        <dsp:cNvPr id="0" name=""/>
        <dsp:cNvSpPr/>
      </dsp:nvSpPr>
      <dsp:spPr>
        <a:xfrm rot="16200000">
          <a:off x="3341590" y="958844"/>
          <a:ext cx="251018" cy="21604"/>
        </a:xfrm>
        <a:custGeom>
          <a:avLst/>
          <a:gdLst/>
          <a:ahLst/>
          <a:cxnLst/>
          <a:rect l="0" t="0" r="0" b="0"/>
          <a:pathLst>
            <a:path>
              <a:moveTo>
                <a:pt x="0" y="10802"/>
              </a:moveTo>
              <a:lnTo>
                <a:pt x="251018" y="10802"/>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60824" y="963371"/>
        <a:ext cx="12550" cy="12550"/>
      </dsp:txXfrm>
    </dsp:sp>
    <dsp:sp modelId="{104229F3-E79F-C747-A2C3-62504FA8CFF3}">
      <dsp:nvSpPr>
        <dsp:cNvPr id="0" name=""/>
        <dsp:cNvSpPr/>
      </dsp:nvSpPr>
      <dsp:spPr>
        <a:xfrm>
          <a:off x="3050955" y="11849"/>
          <a:ext cx="832288" cy="83228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a:off x="3172841" y="133735"/>
        <a:ext cx="588516" cy="588516"/>
      </dsp:txXfrm>
    </dsp:sp>
    <dsp:sp modelId="{CA9AF40E-FCA6-9040-8DFC-33F3AF3223A8}">
      <dsp:nvSpPr>
        <dsp:cNvPr id="0" name=""/>
        <dsp:cNvSpPr/>
      </dsp:nvSpPr>
      <dsp:spPr>
        <a:xfrm rot="20076427">
          <a:off x="4066758" y="883781"/>
          <a:ext cx="1399118" cy="21604"/>
        </a:xfrm>
        <a:custGeom>
          <a:avLst/>
          <a:gdLst/>
          <a:ahLst/>
          <a:cxnLst/>
          <a:rect l="0" t="0" r="0" b="0"/>
          <a:pathLst>
            <a:path>
              <a:moveTo>
                <a:pt x="0" y="10802"/>
              </a:moveTo>
              <a:lnTo>
                <a:pt x="1399118" y="10802"/>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31340" y="859605"/>
        <a:ext cx="69955" cy="69955"/>
      </dsp:txXfrm>
    </dsp:sp>
    <dsp:sp modelId="{60B76286-470F-5D42-B290-ACE14123D6CE}">
      <dsp:nvSpPr>
        <dsp:cNvPr id="0" name=""/>
        <dsp:cNvSpPr/>
      </dsp:nvSpPr>
      <dsp:spPr>
        <a:xfrm>
          <a:off x="5358087" y="0"/>
          <a:ext cx="832288" cy="83228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a:off x="5479973" y="121886"/>
        <a:ext cx="588516" cy="588516"/>
      </dsp:txXfrm>
    </dsp:sp>
    <dsp:sp modelId="{D388338A-9B77-A845-8936-634BF653CF93}">
      <dsp:nvSpPr>
        <dsp:cNvPr id="0" name=""/>
        <dsp:cNvSpPr/>
      </dsp:nvSpPr>
      <dsp:spPr>
        <a:xfrm rot="1005858">
          <a:off x="4265275" y="1931578"/>
          <a:ext cx="1265710" cy="21604"/>
        </a:xfrm>
        <a:custGeom>
          <a:avLst/>
          <a:gdLst/>
          <a:ahLst/>
          <a:cxnLst/>
          <a:rect l="0" t="0" r="0" b="0"/>
          <a:pathLst>
            <a:path>
              <a:moveTo>
                <a:pt x="0" y="10802"/>
              </a:moveTo>
              <a:lnTo>
                <a:pt x="1265710" y="10802"/>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66488" y="1910738"/>
        <a:ext cx="63285" cy="63285"/>
      </dsp:txXfrm>
    </dsp:sp>
    <dsp:sp modelId="{EC039879-2782-DA41-A7AA-7C51BF7D659E}">
      <dsp:nvSpPr>
        <dsp:cNvPr id="0" name=""/>
        <dsp:cNvSpPr/>
      </dsp:nvSpPr>
      <dsp:spPr>
        <a:xfrm>
          <a:off x="5486403" y="1828805"/>
          <a:ext cx="832288" cy="83228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US" sz="3800" kern="1200"/>
        </a:p>
      </dsp:txBody>
      <dsp:txXfrm>
        <a:off x="5608289" y="1950691"/>
        <a:ext cx="588516" cy="588516"/>
      </dsp:txXfrm>
    </dsp:sp>
    <dsp:sp modelId="{0F6310A1-9E14-0045-A8A1-9BF0526FEE1D}">
      <dsp:nvSpPr>
        <dsp:cNvPr id="0" name=""/>
        <dsp:cNvSpPr/>
      </dsp:nvSpPr>
      <dsp:spPr>
        <a:xfrm rot="5400000">
          <a:off x="3341590" y="2042150"/>
          <a:ext cx="251018" cy="21604"/>
        </a:xfrm>
        <a:custGeom>
          <a:avLst/>
          <a:gdLst/>
          <a:ahLst/>
          <a:cxnLst/>
          <a:rect l="0" t="0" r="0" b="0"/>
          <a:pathLst>
            <a:path>
              <a:moveTo>
                <a:pt x="0" y="10802"/>
              </a:moveTo>
              <a:lnTo>
                <a:pt x="251018" y="10802"/>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60824" y="2046677"/>
        <a:ext cx="12550" cy="12550"/>
      </dsp:txXfrm>
    </dsp:sp>
    <dsp:sp modelId="{8342D1F4-D0D8-9244-B31A-6D82DBF29995}">
      <dsp:nvSpPr>
        <dsp:cNvPr id="0" name=""/>
        <dsp:cNvSpPr/>
      </dsp:nvSpPr>
      <dsp:spPr>
        <a:xfrm>
          <a:off x="3050955" y="2178462"/>
          <a:ext cx="832288" cy="83228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US" sz="3800" kern="1200" dirty="0"/>
        </a:p>
      </dsp:txBody>
      <dsp:txXfrm>
        <a:off x="3172841" y="2300348"/>
        <a:ext cx="588516" cy="588516"/>
      </dsp:txXfrm>
    </dsp:sp>
    <dsp:sp modelId="{8191C63A-7946-F340-B23A-A1A40E76B3DC}">
      <dsp:nvSpPr>
        <dsp:cNvPr id="0" name=""/>
        <dsp:cNvSpPr/>
      </dsp:nvSpPr>
      <dsp:spPr>
        <a:xfrm rot="9825192">
          <a:off x="1322380" y="1930726"/>
          <a:ext cx="1336730" cy="21604"/>
        </a:xfrm>
        <a:custGeom>
          <a:avLst/>
          <a:gdLst/>
          <a:ahLst/>
          <a:cxnLst/>
          <a:rect l="0" t="0" r="0" b="0"/>
          <a:pathLst>
            <a:path>
              <a:moveTo>
                <a:pt x="0" y="10802"/>
              </a:moveTo>
              <a:lnTo>
                <a:pt x="1336730" y="10802"/>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57327" y="1908110"/>
        <a:ext cx="66836" cy="66836"/>
      </dsp:txXfrm>
    </dsp:sp>
    <dsp:sp modelId="{5041FB33-D1CD-7745-A81A-2BD98E3AA7C9}">
      <dsp:nvSpPr>
        <dsp:cNvPr id="0" name=""/>
        <dsp:cNvSpPr/>
      </dsp:nvSpPr>
      <dsp:spPr>
        <a:xfrm>
          <a:off x="533401" y="1828803"/>
          <a:ext cx="832288" cy="83228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a:p>
      </dsp:txBody>
      <dsp:txXfrm>
        <a:off x="655287" y="1950689"/>
        <a:ext cx="588516" cy="588516"/>
      </dsp:txXfrm>
    </dsp:sp>
    <dsp:sp modelId="{7EA6203F-023E-7045-B51D-73D60CDA635C}">
      <dsp:nvSpPr>
        <dsp:cNvPr id="0" name=""/>
        <dsp:cNvSpPr/>
      </dsp:nvSpPr>
      <dsp:spPr>
        <a:xfrm rot="12288706">
          <a:off x="1409174" y="883646"/>
          <a:ext cx="1447312" cy="21604"/>
        </a:xfrm>
        <a:custGeom>
          <a:avLst/>
          <a:gdLst/>
          <a:ahLst/>
          <a:cxnLst/>
          <a:rect l="0" t="0" r="0" b="0"/>
          <a:pathLst>
            <a:path>
              <a:moveTo>
                <a:pt x="0" y="10802"/>
              </a:moveTo>
              <a:lnTo>
                <a:pt x="1447312" y="10802"/>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96648" y="858265"/>
        <a:ext cx="72365" cy="72365"/>
      </dsp:txXfrm>
    </dsp:sp>
    <dsp:sp modelId="{EB2C77C8-28A9-0747-B987-F107BE137770}">
      <dsp:nvSpPr>
        <dsp:cNvPr id="0" name=""/>
        <dsp:cNvSpPr/>
      </dsp:nvSpPr>
      <dsp:spPr>
        <a:xfrm>
          <a:off x="682099" y="0"/>
          <a:ext cx="832288" cy="83228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a:p>
      </dsp:txBody>
      <dsp:txXfrm>
        <a:off x="803985" y="121886"/>
        <a:ext cx="588516" cy="588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6597F-E384-0244-BC9E-ED0E2E363053}">
      <dsp:nvSpPr>
        <dsp:cNvPr id="0" name=""/>
        <dsp:cNvSpPr/>
      </dsp:nvSpPr>
      <dsp:spPr>
        <a:xfrm>
          <a:off x="1310927" y="948383"/>
          <a:ext cx="1797744"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b="1" kern="1200" dirty="0"/>
        </a:p>
      </dsp:txBody>
      <dsp:txXfrm>
        <a:off x="1574201" y="1054886"/>
        <a:ext cx="1271196" cy="514242"/>
      </dsp:txXfrm>
    </dsp:sp>
    <dsp:sp modelId="{58271E92-ACC7-5643-942B-7225184FCDFF}">
      <dsp:nvSpPr>
        <dsp:cNvPr id="0" name=""/>
        <dsp:cNvSpPr/>
      </dsp:nvSpPr>
      <dsp:spPr>
        <a:xfrm rot="13193393">
          <a:off x="1283762" y="775952"/>
          <a:ext cx="604822" cy="29619"/>
        </a:xfrm>
        <a:custGeom>
          <a:avLst/>
          <a:gdLst/>
          <a:ahLst/>
          <a:cxnLst/>
          <a:rect l="0" t="0" r="0" b="0"/>
          <a:pathLst>
            <a:path>
              <a:moveTo>
                <a:pt x="0" y="14809"/>
              </a:moveTo>
              <a:lnTo>
                <a:pt x="604822"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571053" y="775641"/>
        <a:ext cx="30241" cy="30241"/>
      </dsp:txXfrm>
    </dsp:sp>
    <dsp:sp modelId="{104229F3-E79F-C747-A2C3-62504FA8CFF3}">
      <dsp:nvSpPr>
        <dsp:cNvPr id="0" name=""/>
        <dsp:cNvSpPr/>
      </dsp:nvSpPr>
      <dsp:spPr>
        <a:xfrm>
          <a:off x="711515" y="0"/>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a:off x="818018" y="106503"/>
        <a:ext cx="514242" cy="514242"/>
      </dsp:txXfrm>
    </dsp:sp>
    <dsp:sp modelId="{CA9AF40E-FCA6-9040-8DFC-33F3AF3223A8}">
      <dsp:nvSpPr>
        <dsp:cNvPr id="0" name=""/>
        <dsp:cNvSpPr/>
      </dsp:nvSpPr>
      <dsp:spPr>
        <a:xfrm rot="19304874">
          <a:off x="2560881" y="802759"/>
          <a:ext cx="552128" cy="29619"/>
        </a:xfrm>
        <a:custGeom>
          <a:avLst/>
          <a:gdLst/>
          <a:ahLst/>
          <a:cxnLst/>
          <a:rect l="0" t="0" r="0" b="0"/>
          <a:pathLst>
            <a:path>
              <a:moveTo>
                <a:pt x="0" y="14809"/>
              </a:moveTo>
              <a:lnTo>
                <a:pt x="552128"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23142" y="803765"/>
        <a:ext cx="27606" cy="27606"/>
      </dsp:txXfrm>
    </dsp:sp>
    <dsp:sp modelId="{60B76286-470F-5D42-B290-ACE14123D6CE}">
      <dsp:nvSpPr>
        <dsp:cNvPr id="0" name=""/>
        <dsp:cNvSpPr/>
      </dsp:nvSpPr>
      <dsp:spPr>
        <a:xfrm>
          <a:off x="2975664" y="57898"/>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a:off x="3082167" y="164401"/>
        <a:ext cx="514242" cy="514242"/>
      </dsp:txXfrm>
    </dsp:sp>
    <dsp:sp modelId="{D388338A-9B77-A845-8936-634BF653CF93}">
      <dsp:nvSpPr>
        <dsp:cNvPr id="0" name=""/>
        <dsp:cNvSpPr/>
      </dsp:nvSpPr>
      <dsp:spPr>
        <a:xfrm rot="77852">
          <a:off x="3107191" y="1324152"/>
          <a:ext cx="585328" cy="29619"/>
        </a:xfrm>
        <a:custGeom>
          <a:avLst/>
          <a:gdLst/>
          <a:ahLst/>
          <a:cxnLst/>
          <a:rect l="0" t="0" r="0" b="0"/>
          <a:pathLst>
            <a:path>
              <a:moveTo>
                <a:pt x="0" y="14809"/>
              </a:moveTo>
              <a:lnTo>
                <a:pt x="585328"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85222" y="1324329"/>
        <a:ext cx="29266" cy="29266"/>
      </dsp:txXfrm>
    </dsp:sp>
    <dsp:sp modelId="{EC039879-2782-DA41-A7AA-7C51BF7D659E}">
      <dsp:nvSpPr>
        <dsp:cNvPr id="0" name=""/>
        <dsp:cNvSpPr/>
      </dsp:nvSpPr>
      <dsp:spPr>
        <a:xfrm>
          <a:off x="3692351" y="990199"/>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kern="1200"/>
        </a:p>
      </dsp:txBody>
      <dsp:txXfrm>
        <a:off x="3798854" y="1096702"/>
        <a:ext cx="514242" cy="514242"/>
      </dsp:txXfrm>
    </dsp:sp>
    <dsp:sp modelId="{0F6310A1-9E14-0045-A8A1-9BF0526FEE1D}">
      <dsp:nvSpPr>
        <dsp:cNvPr id="0" name=""/>
        <dsp:cNvSpPr/>
      </dsp:nvSpPr>
      <dsp:spPr>
        <a:xfrm rot="2326860">
          <a:off x="2551550" y="1799471"/>
          <a:ext cx="566753" cy="29619"/>
        </a:xfrm>
        <a:custGeom>
          <a:avLst/>
          <a:gdLst/>
          <a:ahLst/>
          <a:cxnLst/>
          <a:rect l="0" t="0" r="0" b="0"/>
          <a:pathLst>
            <a:path>
              <a:moveTo>
                <a:pt x="0" y="14809"/>
              </a:moveTo>
              <a:lnTo>
                <a:pt x="566753"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20758" y="1800112"/>
        <a:ext cx="28337" cy="28337"/>
      </dsp:txXfrm>
    </dsp:sp>
    <dsp:sp modelId="{8342D1F4-D0D8-9244-B31A-6D82DBF29995}">
      <dsp:nvSpPr>
        <dsp:cNvPr id="0" name=""/>
        <dsp:cNvSpPr/>
      </dsp:nvSpPr>
      <dsp:spPr>
        <a:xfrm>
          <a:off x="2975669" y="1855902"/>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kern="1200" dirty="0"/>
        </a:p>
      </dsp:txBody>
      <dsp:txXfrm>
        <a:off x="3082172" y="1962405"/>
        <a:ext cx="514242" cy="514242"/>
      </dsp:txXfrm>
    </dsp:sp>
    <dsp:sp modelId="{8191C63A-7946-F340-B23A-A1A40E76B3DC}">
      <dsp:nvSpPr>
        <dsp:cNvPr id="0" name=""/>
        <dsp:cNvSpPr/>
      </dsp:nvSpPr>
      <dsp:spPr>
        <a:xfrm rot="8378766">
          <a:off x="1355672" y="1797389"/>
          <a:ext cx="530891" cy="29619"/>
        </a:xfrm>
        <a:custGeom>
          <a:avLst/>
          <a:gdLst/>
          <a:ahLst/>
          <a:cxnLst/>
          <a:rect l="0" t="0" r="0" b="0"/>
          <a:pathLst>
            <a:path>
              <a:moveTo>
                <a:pt x="0" y="14809"/>
              </a:moveTo>
              <a:lnTo>
                <a:pt x="530891"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07845" y="1798926"/>
        <a:ext cx="26544" cy="26544"/>
      </dsp:txXfrm>
    </dsp:sp>
    <dsp:sp modelId="{5041FB33-D1CD-7745-A81A-2BD98E3AA7C9}">
      <dsp:nvSpPr>
        <dsp:cNvPr id="0" name=""/>
        <dsp:cNvSpPr/>
      </dsp:nvSpPr>
      <dsp:spPr>
        <a:xfrm>
          <a:off x="778105" y="1855901"/>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a:p>
      </dsp:txBody>
      <dsp:txXfrm>
        <a:off x="884608" y="1962404"/>
        <a:ext cx="514242" cy="514242"/>
      </dsp:txXfrm>
    </dsp:sp>
    <dsp:sp modelId="{7EA6203F-023E-7045-B51D-73D60CDA635C}">
      <dsp:nvSpPr>
        <dsp:cNvPr id="0" name=""/>
        <dsp:cNvSpPr/>
      </dsp:nvSpPr>
      <dsp:spPr>
        <a:xfrm rot="10846145">
          <a:off x="727189" y="1281217"/>
          <a:ext cx="584259" cy="29619"/>
        </a:xfrm>
        <a:custGeom>
          <a:avLst/>
          <a:gdLst/>
          <a:ahLst/>
          <a:cxnLst/>
          <a:rect l="0" t="0" r="0" b="0"/>
          <a:pathLst>
            <a:path>
              <a:moveTo>
                <a:pt x="0" y="14809"/>
              </a:moveTo>
              <a:lnTo>
                <a:pt x="584259"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04712" y="1281420"/>
        <a:ext cx="29212" cy="29212"/>
      </dsp:txXfrm>
    </dsp:sp>
    <dsp:sp modelId="{EB2C77C8-28A9-0747-B987-F107BE137770}">
      <dsp:nvSpPr>
        <dsp:cNvPr id="0" name=""/>
        <dsp:cNvSpPr/>
      </dsp:nvSpPr>
      <dsp:spPr>
        <a:xfrm>
          <a:off x="0" y="923600"/>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a:p>
      </dsp:txBody>
      <dsp:txXfrm>
        <a:off x="106503" y="1030103"/>
        <a:ext cx="514242" cy="514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6597F-E384-0244-BC9E-ED0E2E363053}">
      <dsp:nvSpPr>
        <dsp:cNvPr id="0" name=""/>
        <dsp:cNvSpPr/>
      </dsp:nvSpPr>
      <dsp:spPr>
        <a:xfrm>
          <a:off x="1310927" y="948383"/>
          <a:ext cx="1797744"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b="1" kern="1200" dirty="0"/>
        </a:p>
      </dsp:txBody>
      <dsp:txXfrm>
        <a:off x="1574201" y="1054886"/>
        <a:ext cx="1271196" cy="514242"/>
      </dsp:txXfrm>
    </dsp:sp>
    <dsp:sp modelId="{58271E92-ACC7-5643-942B-7225184FCDFF}">
      <dsp:nvSpPr>
        <dsp:cNvPr id="0" name=""/>
        <dsp:cNvSpPr/>
      </dsp:nvSpPr>
      <dsp:spPr>
        <a:xfrm rot="13193393">
          <a:off x="1283762" y="775952"/>
          <a:ext cx="604822" cy="29619"/>
        </a:xfrm>
        <a:custGeom>
          <a:avLst/>
          <a:gdLst/>
          <a:ahLst/>
          <a:cxnLst/>
          <a:rect l="0" t="0" r="0" b="0"/>
          <a:pathLst>
            <a:path>
              <a:moveTo>
                <a:pt x="0" y="14809"/>
              </a:moveTo>
              <a:lnTo>
                <a:pt x="604822"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571053" y="775641"/>
        <a:ext cx="30241" cy="30241"/>
      </dsp:txXfrm>
    </dsp:sp>
    <dsp:sp modelId="{104229F3-E79F-C747-A2C3-62504FA8CFF3}">
      <dsp:nvSpPr>
        <dsp:cNvPr id="0" name=""/>
        <dsp:cNvSpPr/>
      </dsp:nvSpPr>
      <dsp:spPr>
        <a:xfrm>
          <a:off x="711515" y="0"/>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a:off x="818018" y="106503"/>
        <a:ext cx="514242" cy="514242"/>
      </dsp:txXfrm>
    </dsp:sp>
    <dsp:sp modelId="{CA9AF40E-FCA6-9040-8DFC-33F3AF3223A8}">
      <dsp:nvSpPr>
        <dsp:cNvPr id="0" name=""/>
        <dsp:cNvSpPr/>
      </dsp:nvSpPr>
      <dsp:spPr>
        <a:xfrm rot="19304874">
          <a:off x="2560881" y="802759"/>
          <a:ext cx="552128" cy="29619"/>
        </a:xfrm>
        <a:custGeom>
          <a:avLst/>
          <a:gdLst/>
          <a:ahLst/>
          <a:cxnLst/>
          <a:rect l="0" t="0" r="0" b="0"/>
          <a:pathLst>
            <a:path>
              <a:moveTo>
                <a:pt x="0" y="14809"/>
              </a:moveTo>
              <a:lnTo>
                <a:pt x="552128"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23142" y="803765"/>
        <a:ext cx="27606" cy="27606"/>
      </dsp:txXfrm>
    </dsp:sp>
    <dsp:sp modelId="{60B76286-470F-5D42-B290-ACE14123D6CE}">
      <dsp:nvSpPr>
        <dsp:cNvPr id="0" name=""/>
        <dsp:cNvSpPr/>
      </dsp:nvSpPr>
      <dsp:spPr>
        <a:xfrm>
          <a:off x="2975664" y="57898"/>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a:off x="3082167" y="164401"/>
        <a:ext cx="514242" cy="514242"/>
      </dsp:txXfrm>
    </dsp:sp>
    <dsp:sp modelId="{D388338A-9B77-A845-8936-634BF653CF93}">
      <dsp:nvSpPr>
        <dsp:cNvPr id="0" name=""/>
        <dsp:cNvSpPr/>
      </dsp:nvSpPr>
      <dsp:spPr>
        <a:xfrm rot="77852">
          <a:off x="3107191" y="1324152"/>
          <a:ext cx="585328" cy="29619"/>
        </a:xfrm>
        <a:custGeom>
          <a:avLst/>
          <a:gdLst/>
          <a:ahLst/>
          <a:cxnLst/>
          <a:rect l="0" t="0" r="0" b="0"/>
          <a:pathLst>
            <a:path>
              <a:moveTo>
                <a:pt x="0" y="14809"/>
              </a:moveTo>
              <a:lnTo>
                <a:pt x="585328"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85222" y="1324329"/>
        <a:ext cx="29266" cy="29266"/>
      </dsp:txXfrm>
    </dsp:sp>
    <dsp:sp modelId="{EC039879-2782-DA41-A7AA-7C51BF7D659E}">
      <dsp:nvSpPr>
        <dsp:cNvPr id="0" name=""/>
        <dsp:cNvSpPr/>
      </dsp:nvSpPr>
      <dsp:spPr>
        <a:xfrm>
          <a:off x="3692351" y="990199"/>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kern="1200"/>
        </a:p>
      </dsp:txBody>
      <dsp:txXfrm>
        <a:off x="3798854" y="1096702"/>
        <a:ext cx="514242" cy="514242"/>
      </dsp:txXfrm>
    </dsp:sp>
    <dsp:sp modelId="{0F6310A1-9E14-0045-A8A1-9BF0526FEE1D}">
      <dsp:nvSpPr>
        <dsp:cNvPr id="0" name=""/>
        <dsp:cNvSpPr/>
      </dsp:nvSpPr>
      <dsp:spPr>
        <a:xfrm rot="2326860">
          <a:off x="2551550" y="1799471"/>
          <a:ext cx="566753" cy="29619"/>
        </a:xfrm>
        <a:custGeom>
          <a:avLst/>
          <a:gdLst/>
          <a:ahLst/>
          <a:cxnLst/>
          <a:rect l="0" t="0" r="0" b="0"/>
          <a:pathLst>
            <a:path>
              <a:moveTo>
                <a:pt x="0" y="14809"/>
              </a:moveTo>
              <a:lnTo>
                <a:pt x="566753"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20758" y="1800112"/>
        <a:ext cx="28337" cy="28337"/>
      </dsp:txXfrm>
    </dsp:sp>
    <dsp:sp modelId="{8342D1F4-D0D8-9244-B31A-6D82DBF29995}">
      <dsp:nvSpPr>
        <dsp:cNvPr id="0" name=""/>
        <dsp:cNvSpPr/>
      </dsp:nvSpPr>
      <dsp:spPr>
        <a:xfrm>
          <a:off x="2975669" y="1855902"/>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kern="1200" dirty="0"/>
        </a:p>
      </dsp:txBody>
      <dsp:txXfrm>
        <a:off x="3082172" y="1962405"/>
        <a:ext cx="514242" cy="514242"/>
      </dsp:txXfrm>
    </dsp:sp>
    <dsp:sp modelId="{8191C63A-7946-F340-B23A-A1A40E76B3DC}">
      <dsp:nvSpPr>
        <dsp:cNvPr id="0" name=""/>
        <dsp:cNvSpPr/>
      </dsp:nvSpPr>
      <dsp:spPr>
        <a:xfrm rot="8378766">
          <a:off x="1355672" y="1797389"/>
          <a:ext cx="530891" cy="29619"/>
        </a:xfrm>
        <a:custGeom>
          <a:avLst/>
          <a:gdLst/>
          <a:ahLst/>
          <a:cxnLst/>
          <a:rect l="0" t="0" r="0" b="0"/>
          <a:pathLst>
            <a:path>
              <a:moveTo>
                <a:pt x="0" y="14809"/>
              </a:moveTo>
              <a:lnTo>
                <a:pt x="530891"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07845" y="1798926"/>
        <a:ext cx="26544" cy="26544"/>
      </dsp:txXfrm>
    </dsp:sp>
    <dsp:sp modelId="{5041FB33-D1CD-7745-A81A-2BD98E3AA7C9}">
      <dsp:nvSpPr>
        <dsp:cNvPr id="0" name=""/>
        <dsp:cNvSpPr/>
      </dsp:nvSpPr>
      <dsp:spPr>
        <a:xfrm>
          <a:off x="778105" y="1855901"/>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a:p>
      </dsp:txBody>
      <dsp:txXfrm>
        <a:off x="884608" y="1962404"/>
        <a:ext cx="514242" cy="514242"/>
      </dsp:txXfrm>
    </dsp:sp>
    <dsp:sp modelId="{7EA6203F-023E-7045-B51D-73D60CDA635C}">
      <dsp:nvSpPr>
        <dsp:cNvPr id="0" name=""/>
        <dsp:cNvSpPr/>
      </dsp:nvSpPr>
      <dsp:spPr>
        <a:xfrm rot="10801458">
          <a:off x="762001" y="1296700"/>
          <a:ext cx="548926" cy="29619"/>
        </a:xfrm>
        <a:custGeom>
          <a:avLst/>
          <a:gdLst/>
          <a:ahLst/>
          <a:cxnLst/>
          <a:rect l="0" t="0" r="0" b="0"/>
          <a:pathLst>
            <a:path>
              <a:moveTo>
                <a:pt x="0" y="14809"/>
              </a:moveTo>
              <a:lnTo>
                <a:pt x="548926" y="1480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22741" y="1297786"/>
        <a:ext cx="27446" cy="27446"/>
      </dsp:txXfrm>
    </dsp:sp>
    <dsp:sp modelId="{EB2C77C8-28A9-0747-B987-F107BE137770}">
      <dsp:nvSpPr>
        <dsp:cNvPr id="0" name=""/>
        <dsp:cNvSpPr/>
      </dsp:nvSpPr>
      <dsp:spPr>
        <a:xfrm>
          <a:off x="34753" y="947614"/>
          <a:ext cx="727248" cy="7272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a:p>
      </dsp:txBody>
      <dsp:txXfrm>
        <a:off x="141256" y="1054117"/>
        <a:ext cx="514242" cy="5142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111C6-D1AC-4D2E-8F0D-CDE4B1462733}" type="datetimeFigureOut">
              <a:rPr lang="en-US" smtClean="0"/>
              <a:t>2/28/2015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347AE-97F7-4BFC-98FF-48C3272298BA}" type="slidenum">
              <a:rPr lang="en-US" smtClean="0"/>
              <a:t>‹#›</a:t>
            </a:fld>
            <a:endParaRPr lang="en-US" dirty="0"/>
          </a:p>
        </p:txBody>
      </p:sp>
    </p:spTree>
    <p:extLst>
      <p:ext uri="{BB962C8B-B14F-4D97-AF65-F5344CB8AC3E}">
        <p14:creationId xmlns:p14="http://schemas.microsoft.com/office/powerpoint/2010/main" val="206936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ea typeface="ＭＳ Ｐゴシック" pitchFamily="34" charset="-128"/>
              </a:rPr>
              <a:t>CORE SLIDE</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Segmentation</a:t>
            </a:r>
            <a:r>
              <a:rPr lang="en-US" baseline="0" dirty="0" smtClean="0"/>
              <a:t>: Laggards</a:t>
            </a:r>
            <a:endParaRPr lang="en-US" dirty="0" smtClean="0"/>
          </a:p>
          <a:p>
            <a:pPr eaLnBrk="1" hangingPunct="1">
              <a:spcBef>
                <a:spcPct val="0"/>
              </a:spcBef>
              <a:defRPr/>
            </a:pPr>
            <a:endParaRPr lang="en-US" b="1" dirty="0" smtClean="0">
              <a:ea typeface="ＭＳ Ｐゴシック" pitchFamily="34" charset="-128"/>
            </a:endParaRPr>
          </a:p>
          <a:p>
            <a:pPr eaLnBrk="1" hangingPunct="1">
              <a:spcBef>
                <a:spcPct val="0"/>
              </a:spcBef>
              <a:defRPr/>
            </a:pPr>
            <a:endParaRPr lang="en-US" b="1" dirty="0" smtClean="0">
              <a:ea typeface="ＭＳ Ｐゴシック" pitchFamily="34" charset="-128"/>
            </a:endParaRPr>
          </a:p>
          <a:p>
            <a:pPr eaLnBrk="1" hangingPunct="1">
              <a:spcBef>
                <a:spcPct val="0"/>
              </a:spcBef>
              <a:defRPr/>
            </a:pPr>
            <a:r>
              <a:rPr lang="en-US" b="1" dirty="0" smtClean="0">
                <a:ea typeface="ＭＳ Ｐゴシック" pitchFamily="34" charset="-128"/>
              </a:rPr>
              <a:t>Activity Type:</a:t>
            </a:r>
            <a:r>
              <a:rPr lang="en-US" dirty="0" smtClean="0">
                <a:ea typeface="ＭＳ Ｐゴシック" pitchFamily="34" charset="-128"/>
              </a:rPr>
              <a:t> Critical input</a:t>
            </a:r>
            <a:endParaRPr lang="en-US" b="1" dirty="0" smtClean="0">
              <a:ea typeface="ＭＳ Ｐゴシック" pitchFamily="34" charset="-128"/>
            </a:endParaRPr>
          </a:p>
          <a:p>
            <a:pPr eaLnBrk="1" hangingPunct="1">
              <a:spcBef>
                <a:spcPct val="0"/>
              </a:spcBef>
              <a:defRPr/>
            </a:pPr>
            <a:endParaRPr lang="en-US" dirty="0" smtClean="0">
              <a:ea typeface="ＭＳ Ｐゴシック" pitchFamily="34" charset="-128"/>
            </a:endParaRPr>
          </a:p>
          <a:p>
            <a:pPr eaLnBrk="1" hangingPunct="1">
              <a:spcBef>
                <a:spcPct val="0"/>
              </a:spcBef>
              <a:defRPr/>
            </a:pPr>
            <a:r>
              <a:rPr lang="en-US" b="1" dirty="0" smtClean="0">
                <a:ea typeface="ＭＳ Ｐゴシック" pitchFamily="34" charset="-128"/>
              </a:rPr>
              <a:t>Facilitation Notes</a:t>
            </a:r>
            <a:endParaRPr lang="en-US" dirty="0" smtClean="0">
              <a:latin typeface="Arial" pitchFamily="34" charset="0"/>
              <a:ea typeface="ＭＳ Ｐゴシック" pitchFamily="34" charset="-128"/>
            </a:endParaRPr>
          </a:p>
          <a:p>
            <a:pPr eaLnBrk="1" hangingPunct="1">
              <a:spcBef>
                <a:spcPct val="0"/>
              </a:spcBef>
              <a:defRPr/>
            </a:pPr>
            <a:endParaRPr lang="en-US" dirty="0" smtClean="0">
              <a:latin typeface="Arial" pitchFamily="34" charset="0"/>
              <a:ea typeface="ＭＳ Ｐゴシック" pitchFamily="34" charset="-128"/>
            </a:endParaRPr>
          </a:p>
          <a:p>
            <a:pPr marL="223277" indent="-223277">
              <a:spcBef>
                <a:spcPct val="0"/>
              </a:spcBef>
              <a:buFontTx/>
              <a:buAutoNum type="arabicPeriod"/>
              <a:defRPr/>
            </a:pPr>
            <a:r>
              <a:rPr lang="en-US" dirty="0" smtClean="0">
                <a:latin typeface="Arial" pitchFamily="34" charset="0"/>
                <a:ea typeface="ＭＳ Ｐゴシック" pitchFamily="34" charset="-128"/>
              </a:rPr>
              <a:t>Ask participants if they have ever had a straight A student perform poorly on standardized tests.  How can a student do so well in class, but not on assessments that require them to utilize knowledge in new situations? </a:t>
            </a:r>
          </a:p>
          <a:p>
            <a:pPr marL="223277" indent="-223277">
              <a:spcBef>
                <a:spcPct val="0"/>
              </a:spcBef>
              <a:buFontTx/>
              <a:buAutoNum type="arabicPeriod"/>
              <a:defRPr/>
            </a:pPr>
            <a:endParaRPr lang="en-US" dirty="0" smtClean="0">
              <a:latin typeface="Arial" pitchFamily="34" charset="0"/>
              <a:ea typeface="ＭＳ Ｐゴシック" pitchFamily="34" charset="-128"/>
            </a:endParaRPr>
          </a:p>
          <a:p>
            <a:pPr marL="223277" indent="-223277">
              <a:spcBef>
                <a:spcPct val="0"/>
              </a:spcBef>
              <a:buFontTx/>
              <a:buAutoNum type="arabicPeriod"/>
              <a:defRPr/>
            </a:pPr>
            <a:r>
              <a:rPr lang="en-US" dirty="0" smtClean="0">
                <a:ea typeface="ＭＳ Ｐゴシック" pitchFamily="34" charset="-128"/>
              </a:rPr>
              <a:t>Introduce the triangle that represents </a:t>
            </a:r>
            <a:r>
              <a:rPr lang="en-US" dirty="0" err="1" smtClean="0">
                <a:ea typeface="ＭＳ Ｐゴシック" pitchFamily="34" charset="-128"/>
              </a:rPr>
              <a:t>Marzano</a:t>
            </a:r>
            <a:r>
              <a:rPr lang="ja-JP" altLang="en-US" dirty="0" smtClean="0">
                <a:ea typeface="ＭＳ Ｐゴシック" pitchFamily="34" charset="-128"/>
              </a:rPr>
              <a:t>’</a:t>
            </a:r>
            <a:r>
              <a:rPr lang="en-US" altLang="ja-JP" dirty="0" smtClean="0">
                <a:ea typeface="ＭＳ Ｐゴシック" pitchFamily="34" charset="-128"/>
              </a:rPr>
              <a:t>s Taxonomy.  Participants will typically want to compare it with Blooms and Webb’s taxonomy's.  Spend a few minutes comparing similarities and differences.</a:t>
            </a:r>
          </a:p>
          <a:p>
            <a:pPr marL="223277" indent="-223277">
              <a:spcBef>
                <a:spcPct val="0"/>
              </a:spcBef>
              <a:buFontTx/>
              <a:buAutoNum type="arabicPeriod"/>
              <a:defRPr/>
            </a:pPr>
            <a:endParaRPr lang="en-US" altLang="ja-JP" dirty="0" smtClean="0">
              <a:ea typeface="ＭＳ Ｐゴシック" pitchFamily="34" charset="-128"/>
            </a:endParaRPr>
          </a:p>
          <a:p>
            <a:pPr marL="223277" indent="-223277">
              <a:spcBef>
                <a:spcPct val="0"/>
              </a:spcBef>
              <a:buFontTx/>
              <a:buAutoNum type="arabicPeriod"/>
              <a:defRPr/>
            </a:pPr>
            <a:r>
              <a:rPr lang="en-US" altLang="ja-JP" dirty="0" smtClean="0">
                <a:ea typeface="ＭＳ Ｐゴシック" pitchFamily="34" charset="-128"/>
              </a:rPr>
              <a:t>Ask--why would we introduce Marzanos Taxonomy when discussing Scale?     Encourage administrators to keep levels of difficulty in mind when reviewing the assessment tasks their teachers use. Assessment tasks will be an integral part of any scale development process. Tasks assigned to levels three and four on the scale will reflect tasks at levels three and four on the taxonomy. </a:t>
            </a:r>
          </a:p>
          <a:p>
            <a:pPr marL="223277" indent="-223277">
              <a:spcBef>
                <a:spcPct val="0"/>
              </a:spcBef>
              <a:buFontTx/>
              <a:buAutoNum type="arabicPeriod"/>
              <a:defRPr/>
            </a:pPr>
            <a:endParaRPr lang="en-US" altLang="ja-JP" dirty="0" smtClean="0">
              <a:ea typeface="ＭＳ Ｐゴシック" pitchFamily="34" charset="-128"/>
            </a:endParaRPr>
          </a:p>
          <a:p>
            <a:pPr marL="223277" indent="-223277">
              <a:spcBef>
                <a:spcPct val="0"/>
              </a:spcBef>
              <a:buFontTx/>
              <a:buAutoNum type="arabicPeriod"/>
              <a:defRPr/>
            </a:pPr>
            <a:r>
              <a:rPr lang="en-US" altLang="ja-JP" dirty="0" smtClean="0">
                <a:ea typeface="ＭＳ Ｐゴシック" pitchFamily="34" charset="-128"/>
              </a:rPr>
              <a:t>As an administrator this may be a place that you could focus professional development if you find trends in assessment tasks that represent lower levels of difficulty.</a:t>
            </a:r>
          </a:p>
          <a:p>
            <a:pPr marL="223277" indent="-223277">
              <a:spcBef>
                <a:spcPct val="0"/>
              </a:spcBef>
              <a:buFontTx/>
              <a:buAutoNum type="arabicPeriod"/>
              <a:defRPr/>
            </a:pPr>
            <a:endParaRPr lang="en-US" altLang="ja-JP" dirty="0" smtClean="0">
              <a:ea typeface="ＭＳ Ｐゴシック" pitchFamily="34" charset="-128"/>
            </a:endParaRPr>
          </a:p>
          <a:p>
            <a:pPr marL="223277" indent="-223277">
              <a:spcBef>
                <a:spcPct val="0"/>
              </a:spcBef>
              <a:buFontTx/>
              <a:buAutoNum type="arabicPeriod"/>
              <a:defRPr/>
            </a:pPr>
            <a:r>
              <a:rPr lang="en-US" altLang="ja-JP" dirty="0" smtClean="0">
                <a:ea typeface="ＭＳ Ｐゴシック" pitchFamily="34" charset="-128"/>
              </a:rPr>
              <a:t>For teachers, the discussion should center around the need to have assignments at Levels three and four and to write assessments at Levels 3 and  </a:t>
            </a:r>
          </a:p>
          <a:p>
            <a:pPr marL="223277" indent="-223277">
              <a:spcBef>
                <a:spcPct val="0"/>
              </a:spcBef>
              <a:buFontTx/>
              <a:buAutoNum type="arabicPeriod"/>
              <a:defRPr/>
            </a:pPr>
            <a:endParaRPr lang="en-US" altLang="ja-JP" dirty="0" smtClean="0">
              <a:ea typeface="ＭＳ Ｐゴシック" pitchFamily="34" charset="-128"/>
            </a:endParaRPr>
          </a:p>
          <a:p>
            <a:pPr marL="223277" indent="-223277">
              <a:spcBef>
                <a:spcPct val="0"/>
              </a:spcBef>
              <a:buFontTx/>
              <a:buAutoNum type="arabicPeriod" startAt="5"/>
              <a:defRPr/>
            </a:pPr>
            <a:r>
              <a:rPr lang="en-US" dirty="0" smtClean="0">
                <a:ea typeface="ＭＳ Ｐゴシック" pitchFamily="34" charset="-128"/>
              </a:rPr>
              <a:t>This is meant to be an awareness level activity. Don</a:t>
            </a:r>
            <a:r>
              <a:rPr lang="ja-JP" altLang="en-US" dirty="0" smtClean="0">
                <a:ea typeface="ＭＳ Ｐゴシック" pitchFamily="34" charset="-128"/>
              </a:rPr>
              <a:t>’</a:t>
            </a:r>
            <a:r>
              <a:rPr lang="en-US" altLang="ja-JP" dirty="0" smtClean="0">
                <a:ea typeface="ＭＳ Ｐゴシック" pitchFamily="34" charset="-128"/>
              </a:rPr>
              <a:t>t get stuck, the concept is advanced, but important to be aware of when thinking about learning goals and their rigor.</a:t>
            </a:r>
          </a:p>
          <a:p>
            <a:pPr marL="223277" indent="-223277">
              <a:spcBef>
                <a:spcPct val="0"/>
              </a:spcBef>
              <a:defRPr/>
            </a:pPr>
            <a:endParaRPr lang="en-US" altLang="ja-JP" dirty="0" smtClean="0">
              <a:ea typeface="ＭＳ Ｐゴシック" pitchFamily="34" charset="-128"/>
            </a:endParaRPr>
          </a:p>
          <a:p>
            <a:pPr eaLnBrk="1" hangingPunct="1">
              <a:spcBef>
                <a:spcPct val="0"/>
              </a:spcBef>
              <a:defRPr/>
            </a:pPr>
            <a:endParaRPr lang="en-US" dirty="0" smtClean="0">
              <a:ea typeface="ＭＳ Ｐゴシック" pitchFamily="34" charset="-128"/>
            </a:endParaRPr>
          </a:p>
          <a:p>
            <a:pPr eaLnBrk="1" hangingPunct="1">
              <a:spcBef>
                <a:spcPct val="0"/>
              </a:spcBef>
              <a:defRPr/>
            </a:pPr>
            <a:r>
              <a:rPr lang="en-US" b="1" dirty="0" smtClean="0">
                <a:ea typeface="ＭＳ Ｐゴシック" pitchFamily="34" charset="-128"/>
              </a:rPr>
              <a:t>Associated Materials: </a:t>
            </a:r>
          </a:p>
          <a:p>
            <a:pPr marL="614011" lvl="1" indent="-167458">
              <a:spcBef>
                <a:spcPct val="0"/>
              </a:spcBef>
              <a:buFontTx/>
              <a:buChar char="•"/>
              <a:defRPr/>
            </a:pPr>
            <a:r>
              <a:rPr lang="en-US" dirty="0" smtClean="0">
                <a:ea typeface="ＭＳ Ｐゴシック" pitchFamily="34" charset="-128"/>
              </a:rPr>
              <a:t>Academic Notebook Page: 14—a sample</a:t>
            </a:r>
          </a:p>
        </p:txBody>
      </p:sp>
      <p:sp>
        <p:nvSpPr>
          <p:cNvPr id="9318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ea typeface="ＭＳ Ｐゴシック" charset="-128"/>
              </a:rPr>
              <a:t>LSI</a:t>
            </a:r>
          </a:p>
        </p:txBody>
      </p:sp>
      <p:sp>
        <p:nvSpPr>
          <p:cNvPr id="931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ea typeface="ＭＳ Ｐゴシック" charset="-128"/>
            </a:endParaRPr>
          </a:p>
        </p:txBody>
      </p:sp>
      <p:sp>
        <p:nvSpPr>
          <p:cNvPr id="9318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ea typeface="ＭＳ Ｐゴシック" charset="-128"/>
              </a:rPr>
              <a:t>Copyright 2011 Learning Sciences International </a:t>
            </a:r>
          </a:p>
        </p:txBody>
      </p:sp>
      <p:sp>
        <p:nvSpPr>
          <p:cNvPr id="6861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25650" indent="-279097" eaLnBrk="0" hangingPunct="0">
              <a:defRPr sz="2400">
                <a:solidFill>
                  <a:schemeClr val="tx1"/>
                </a:solidFill>
                <a:latin typeface="Arial" pitchFamily="34" charset="0"/>
                <a:ea typeface="MS PGothic" pitchFamily="34" charset="-128"/>
              </a:defRPr>
            </a:lvl2pPr>
            <a:lvl3pPr marL="1116385" indent="-223277" eaLnBrk="0" hangingPunct="0">
              <a:defRPr sz="2400">
                <a:solidFill>
                  <a:schemeClr val="tx1"/>
                </a:solidFill>
                <a:latin typeface="Arial" pitchFamily="34" charset="0"/>
                <a:ea typeface="MS PGothic" pitchFamily="34" charset="-128"/>
              </a:defRPr>
            </a:lvl3pPr>
            <a:lvl4pPr marL="1562939" indent="-223277" eaLnBrk="0" hangingPunct="0">
              <a:defRPr sz="2400">
                <a:solidFill>
                  <a:schemeClr val="tx1"/>
                </a:solidFill>
                <a:latin typeface="Arial" pitchFamily="34" charset="0"/>
                <a:ea typeface="MS PGothic" pitchFamily="34" charset="-128"/>
              </a:defRPr>
            </a:lvl4pPr>
            <a:lvl5pPr marL="2009493" indent="-223277" eaLnBrk="0" hangingPunct="0">
              <a:defRPr sz="2400">
                <a:solidFill>
                  <a:schemeClr val="tx1"/>
                </a:solidFill>
                <a:latin typeface="Arial" pitchFamily="34" charset="0"/>
                <a:ea typeface="MS PGothic" pitchFamily="34" charset="-128"/>
              </a:defRPr>
            </a:lvl5pPr>
            <a:lvl6pPr marL="2456047" indent="-223277" eaLnBrk="0" fontAlgn="base" hangingPunct="0">
              <a:spcBef>
                <a:spcPct val="0"/>
              </a:spcBef>
              <a:spcAft>
                <a:spcPct val="0"/>
              </a:spcAft>
              <a:defRPr sz="2400">
                <a:solidFill>
                  <a:schemeClr val="tx1"/>
                </a:solidFill>
                <a:latin typeface="Arial" pitchFamily="34" charset="0"/>
                <a:ea typeface="MS PGothic" pitchFamily="34" charset="-128"/>
              </a:defRPr>
            </a:lvl6pPr>
            <a:lvl7pPr marL="2902601" indent="-223277" eaLnBrk="0" fontAlgn="base" hangingPunct="0">
              <a:spcBef>
                <a:spcPct val="0"/>
              </a:spcBef>
              <a:spcAft>
                <a:spcPct val="0"/>
              </a:spcAft>
              <a:defRPr sz="2400">
                <a:solidFill>
                  <a:schemeClr val="tx1"/>
                </a:solidFill>
                <a:latin typeface="Arial" pitchFamily="34" charset="0"/>
                <a:ea typeface="MS PGothic" pitchFamily="34" charset="-128"/>
              </a:defRPr>
            </a:lvl7pPr>
            <a:lvl8pPr marL="3349155" indent="-223277" eaLnBrk="0" fontAlgn="base" hangingPunct="0">
              <a:spcBef>
                <a:spcPct val="0"/>
              </a:spcBef>
              <a:spcAft>
                <a:spcPct val="0"/>
              </a:spcAft>
              <a:defRPr sz="2400">
                <a:solidFill>
                  <a:schemeClr val="tx1"/>
                </a:solidFill>
                <a:latin typeface="Arial" pitchFamily="34" charset="0"/>
                <a:ea typeface="MS PGothic" pitchFamily="34" charset="-128"/>
              </a:defRPr>
            </a:lvl8pPr>
            <a:lvl9pPr marL="3795709" indent="-223277"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390A5BD-100F-49BF-A350-09FB24D8C08E}" type="slidenum">
              <a:rPr lang="en-US" sz="1200">
                <a:latin typeface="Calibri" pitchFamily="34" charset="0"/>
              </a:rPr>
              <a:pPr eaLnBrk="1" hangingPunct="1"/>
              <a:t>2</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Logo_LSI_tag_rg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850" y="1308100"/>
            <a:ext cx="3911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638925" y="427038"/>
            <a:ext cx="2327275" cy="528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1583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600200" y="6477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5CF19-16A3-4125-997F-1CA68E12B7F7}" type="slidenum">
              <a:rPr lang="en-US" smtClean="0"/>
              <a:pPr/>
              <a:t>‹#›</a:t>
            </a:fld>
            <a:endParaRPr lang="en-US" dirty="0"/>
          </a:p>
        </p:txBody>
      </p:sp>
      <p:sp>
        <p:nvSpPr>
          <p:cNvPr id="5" name="Title Placeholder 1"/>
          <p:cNvSpPr>
            <a:spLocks noGrp="1"/>
          </p:cNvSpPr>
          <p:nvPr>
            <p:ph type="title"/>
          </p:nvPr>
        </p:nvSpPr>
        <p:spPr>
          <a:xfrm>
            <a:off x="457200" y="914400"/>
            <a:ext cx="8229600" cy="117316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9" name="Text Placeholder 2"/>
          <p:cNvSpPr>
            <a:spLocks noGrp="1"/>
          </p:cNvSpPr>
          <p:nvPr>
            <p:ph idx="1"/>
          </p:nvPr>
        </p:nvSpPr>
        <p:spPr>
          <a:xfrm>
            <a:off x="457200" y="2209800"/>
            <a:ext cx="82296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3016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4127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35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65854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101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1144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9250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61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2956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485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6090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69324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2257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42162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6768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895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4699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669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2473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487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3514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694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308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992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7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6638925" y="427038"/>
            <a:ext cx="2327275" cy="528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038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6638925" y="427038"/>
            <a:ext cx="2327275" cy="528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439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5.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096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fld id="{EC8F8922-6264-4A19-B87D-96025B8940D5}" type="datetimeFigureOut">
              <a:rPr lang="en-US" smtClean="0"/>
              <a:t>2/28/2015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97F04005-4C0C-498C-BF60-BD2DEDF90B7C}" type="slidenum">
              <a:rPr lang="en-US" smtClean="0"/>
              <a:t>‹#›</a:t>
            </a:fld>
            <a:endParaRPr lang="en-US" dirty="0"/>
          </a:p>
        </p:txBody>
      </p:sp>
      <p:pic>
        <p:nvPicPr>
          <p:cNvPr id="1031" name="Picture 6" descr="foote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5434013"/>
            <a:ext cx="914400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12713"/>
          </a:xfrm>
          <a:prstGeom prst="rect">
            <a:avLst/>
          </a:prstGeom>
          <a:solidFill>
            <a:srgbClr val="0B3D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3" name="Picture 10" descr="Logo_LSI_tag_rgb.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1163" y="503238"/>
            <a:ext cx="21383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auto">
          <a:xfrm>
            <a:off x="4191000" y="6619875"/>
            <a:ext cx="449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35921" dir="2700000" algn="ctr" rotWithShape="0">
                    <a:schemeClr val="bg2">
                      <a:alpha val="99962"/>
                    </a:schemeClr>
                  </a:outerShdw>
                </a:effectLst>
              </a14:hiddenEffects>
            </a:ext>
          </a:extLst>
        </p:spPr>
        <p:txBody>
          <a:bodyPr/>
          <a:lstStyle/>
          <a:p>
            <a:pPr algn="r" fontAlgn="auto">
              <a:spcBef>
                <a:spcPts val="0"/>
              </a:spcBef>
              <a:spcAft>
                <a:spcPts val="0"/>
              </a:spcAft>
              <a:defRPr/>
            </a:pPr>
            <a:r>
              <a:rPr lang="en-US" sz="800" dirty="0">
                <a:solidFill>
                  <a:srgbClr val="FFFFFE"/>
                </a:solidFill>
                <a:latin typeface="+mn-lt"/>
                <a:ea typeface="+mn-ea"/>
                <a:cs typeface="+mn-cs"/>
              </a:rPr>
              <a:t>© 2015 Learning Sciences International</a:t>
            </a:r>
          </a:p>
        </p:txBody>
      </p:sp>
      <p:sp>
        <p:nvSpPr>
          <p:cNvPr id="13" name="Rectangle 12"/>
          <p:cNvSpPr>
            <a:spLocks noChangeArrowheads="1"/>
          </p:cNvSpPr>
          <p:nvPr/>
        </p:nvSpPr>
        <p:spPr bwMode="auto">
          <a:xfrm>
            <a:off x="457200" y="6276975"/>
            <a:ext cx="4495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35921" dir="2700000" algn="ctr" rotWithShape="0">
                    <a:schemeClr val="bg2">
                      <a:alpha val="99962"/>
                    </a:schemeClr>
                  </a:outerShdw>
                </a:effectLst>
              </a14:hiddenEffects>
            </a:ext>
          </a:extLst>
        </p:spPr>
        <p:txBody>
          <a:bodyPr/>
          <a:lstStyle/>
          <a:p>
            <a:pPr fontAlgn="auto">
              <a:spcBef>
                <a:spcPts val="0"/>
              </a:spcBef>
              <a:spcAft>
                <a:spcPts val="0"/>
              </a:spcAft>
              <a:defRPr/>
            </a:pPr>
            <a:r>
              <a:rPr lang="en-US" sz="1400" b="1" dirty="0">
                <a:solidFill>
                  <a:srgbClr val="FFFFFE"/>
                </a:solidFill>
                <a:latin typeface="+mn-lt"/>
                <a:ea typeface="+mn-ea"/>
                <a:cs typeface="+mn-cs"/>
              </a:rPr>
              <a:t>1.877.411.7114</a:t>
            </a:r>
          </a:p>
          <a:p>
            <a:pPr fontAlgn="auto">
              <a:spcBef>
                <a:spcPts val="0"/>
              </a:spcBef>
              <a:spcAft>
                <a:spcPts val="0"/>
              </a:spcAft>
              <a:defRPr/>
            </a:pPr>
            <a:r>
              <a:rPr lang="en-US" sz="1400" b="1" dirty="0" err="1">
                <a:solidFill>
                  <a:srgbClr val="FFFFFE"/>
                </a:solidFill>
                <a:latin typeface="+mn-lt"/>
                <a:ea typeface="+mn-ea"/>
                <a:cs typeface="+mn-cs"/>
              </a:rPr>
              <a:t>LearningSciences.com</a:t>
            </a:r>
            <a:endParaRPr lang="en-US" sz="1400" b="1" dirty="0">
              <a:solidFill>
                <a:srgbClr val="FFFFFE"/>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txStyles>
    <p:titleStyle>
      <a:lvl1pPr algn="l" defTabSz="457200" rtl="0" eaLnBrk="1" fontAlgn="base" hangingPunct="1">
        <a:spcBef>
          <a:spcPct val="0"/>
        </a:spcBef>
        <a:spcAft>
          <a:spcPct val="0"/>
        </a:spcAft>
        <a:defRPr sz="2800" b="1" kern="1200">
          <a:solidFill>
            <a:srgbClr val="0B3D95"/>
          </a:solidFill>
          <a:latin typeface="Lucida Grande"/>
          <a:ea typeface="ＭＳ Ｐゴシック" charset="0"/>
          <a:cs typeface="Lucida Grande"/>
        </a:defRPr>
      </a:lvl1pPr>
      <a:lvl2pPr algn="l" defTabSz="457200" rtl="0" eaLnBrk="1" fontAlgn="base" hangingPunct="1">
        <a:spcBef>
          <a:spcPct val="0"/>
        </a:spcBef>
        <a:spcAft>
          <a:spcPct val="0"/>
        </a:spcAft>
        <a:defRPr sz="2800" b="1">
          <a:solidFill>
            <a:srgbClr val="0B3D95"/>
          </a:solidFill>
          <a:latin typeface="Lucida Grande" charset="0"/>
          <a:ea typeface="ＭＳ Ｐゴシック" charset="0"/>
        </a:defRPr>
      </a:lvl2pPr>
      <a:lvl3pPr algn="l" defTabSz="457200" rtl="0" eaLnBrk="1" fontAlgn="base" hangingPunct="1">
        <a:spcBef>
          <a:spcPct val="0"/>
        </a:spcBef>
        <a:spcAft>
          <a:spcPct val="0"/>
        </a:spcAft>
        <a:defRPr sz="2800" b="1">
          <a:solidFill>
            <a:srgbClr val="0B3D95"/>
          </a:solidFill>
          <a:latin typeface="Lucida Grande" charset="0"/>
          <a:ea typeface="ＭＳ Ｐゴシック" charset="0"/>
        </a:defRPr>
      </a:lvl3pPr>
      <a:lvl4pPr algn="l" defTabSz="457200" rtl="0" eaLnBrk="1" fontAlgn="base" hangingPunct="1">
        <a:spcBef>
          <a:spcPct val="0"/>
        </a:spcBef>
        <a:spcAft>
          <a:spcPct val="0"/>
        </a:spcAft>
        <a:defRPr sz="2800" b="1">
          <a:solidFill>
            <a:srgbClr val="0B3D95"/>
          </a:solidFill>
          <a:latin typeface="Lucida Grande" charset="0"/>
          <a:ea typeface="ＭＳ Ｐゴシック" charset="0"/>
        </a:defRPr>
      </a:lvl4pPr>
      <a:lvl5pPr algn="l" defTabSz="457200" rtl="0" eaLnBrk="1" fontAlgn="base" hangingPunct="1">
        <a:spcBef>
          <a:spcPct val="0"/>
        </a:spcBef>
        <a:spcAft>
          <a:spcPct val="0"/>
        </a:spcAft>
        <a:defRPr sz="2800" b="1">
          <a:solidFill>
            <a:srgbClr val="0B3D95"/>
          </a:solidFill>
          <a:latin typeface="Lucida Grande" charset="0"/>
          <a:ea typeface="ＭＳ Ｐゴシック" charset="0"/>
        </a:defRPr>
      </a:lvl5pPr>
      <a:lvl6pPr marL="457200" algn="l" defTabSz="457200" rtl="0" eaLnBrk="1" fontAlgn="base" hangingPunct="1">
        <a:spcBef>
          <a:spcPct val="0"/>
        </a:spcBef>
        <a:spcAft>
          <a:spcPct val="0"/>
        </a:spcAft>
        <a:defRPr sz="2800" b="1">
          <a:solidFill>
            <a:srgbClr val="0B3D95"/>
          </a:solidFill>
          <a:latin typeface="Lucida Grande" charset="0"/>
          <a:ea typeface="ＭＳ Ｐゴシック" charset="0"/>
        </a:defRPr>
      </a:lvl6pPr>
      <a:lvl7pPr marL="914400" algn="l" defTabSz="457200" rtl="0" eaLnBrk="1" fontAlgn="base" hangingPunct="1">
        <a:spcBef>
          <a:spcPct val="0"/>
        </a:spcBef>
        <a:spcAft>
          <a:spcPct val="0"/>
        </a:spcAft>
        <a:defRPr sz="2800" b="1">
          <a:solidFill>
            <a:srgbClr val="0B3D95"/>
          </a:solidFill>
          <a:latin typeface="Lucida Grande" charset="0"/>
          <a:ea typeface="ＭＳ Ｐゴシック" charset="0"/>
        </a:defRPr>
      </a:lvl7pPr>
      <a:lvl8pPr marL="1371600" algn="l" defTabSz="457200" rtl="0" eaLnBrk="1" fontAlgn="base" hangingPunct="1">
        <a:spcBef>
          <a:spcPct val="0"/>
        </a:spcBef>
        <a:spcAft>
          <a:spcPct val="0"/>
        </a:spcAft>
        <a:defRPr sz="2800" b="1">
          <a:solidFill>
            <a:srgbClr val="0B3D95"/>
          </a:solidFill>
          <a:latin typeface="Lucida Grande" charset="0"/>
          <a:ea typeface="ＭＳ Ｐゴシック" charset="0"/>
        </a:defRPr>
      </a:lvl8pPr>
      <a:lvl9pPr marL="1828800" algn="l" defTabSz="457200" rtl="0" eaLnBrk="1" fontAlgn="base" hangingPunct="1">
        <a:spcBef>
          <a:spcPct val="0"/>
        </a:spcBef>
        <a:spcAft>
          <a:spcPct val="0"/>
        </a:spcAft>
        <a:defRPr sz="2800" b="1">
          <a:solidFill>
            <a:srgbClr val="0B3D95"/>
          </a:solidFill>
          <a:latin typeface="Lucida Grande"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Lucida Grande"/>
          <a:ea typeface="ＭＳ Ｐゴシック" charset="0"/>
          <a:cs typeface="Lucida Grande"/>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Lucida Grande"/>
          <a:ea typeface="ＭＳ Ｐゴシック" charset="0"/>
          <a:cs typeface="Lucida Grande"/>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Lucida Grande"/>
          <a:ea typeface="ＭＳ Ｐゴシック" charset="0"/>
          <a:cs typeface="Lucida Grande"/>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Lucida Grande"/>
          <a:ea typeface="ＭＳ Ｐゴシック" charset="0"/>
          <a:cs typeface="Lucida Grande"/>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Lucida Grande"/>
          <a:ea typeface="ＭＳ Ｐゴシック" charset="0"/>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6350" y="6626225"/>
            <a:ext cx="9144000" cy="238125"/>
          </a:xfrm>
          <a:prstGeom prst="rect">
            <a:avLst/>
          </a:prstGeom>
          <a:solidFill>
            <a:srgbClr val="0B3D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2"/>
          <p:cNvSpPr>
            <a:spLocks noChangeArrowheads="1"/>
          </p:cNvSpPr>
          <p:nvPr/>
        </p:nvSpPr>
        <p:spPr bwMode="auto">
          <a:xfrm>
            <a:off x="533400" y="6629400"/>
            <a:ext cx="449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35921" dir="2700000" algn="ctr" rotWithShape="0">
                    <a:schemeClr val="bg2">
                      <a:alpha val="99962"/>
                    </a:schemeClr>
                  </a:outerShdw>
                </a:effectLst>
              </a14:hiddenEffects>
            </a:ext>
          </a:extLst>
        </p:spPr>
        <p:txBody>
          <a:bodyPr/>
          <a:lstStyle/>
          <a:p>
            <a:pPr fontAlgn="auto">
              <a:spcBef>
                <a:spcPts val="0"/>
              </a:spcBef>
              <a:spcAft>
                <a:spcPts val="0"/>
              </a:spcAft>
              <a:defRPr/>
            </a:pPr>
            <a:r>
              <a:rPr lang="en-US" sz="800" b="1" dirty="0">
                <a:solidFill>
                  <a:srgbClr val="FFFFFE"/>
                </a:solidFill>
                <a:latin typeface="+mn-lt"/>
                <a:ea typeface="+mn-ea"/>
                <a:cs typeface="+mn-cs"/>
              </a:rPr>
              <a:t>1.877.411.7114  |  </a:t>
            </a:r>
            <a:r>
              <a:rPr lang="en-US" sz="800" b="1" dirty="0" err="1">
                <a:solidFill>
                  <a:srgbClr val="FFFFFE"/>
                </a:solidFill>
                <a:latin typeface="+mn-lt"/>
                <a:ea typeface="+mn-ea"/>
                <a:cs typeface="+mn-cs"/>
              </a:rPr>
              <a:t>LearningSciences.com</a:t>
            </a:r>
            <a:endParaRPr lang="en-US" sz="800" b="1" dirty="0">
              <a:solidFill>
                <a:srgbClr val="FFFFFE"/>
              </a:solidFill>
              <a:latin typeface="+mn-lt"/>
              <a:ea typeface="+mn-ea"/>
              <a:cs typeface="+mn-cs"/>
            </a:endParaRPr>
          </a:p>
        </p:txBody>
      </p:sp>
      <p:sp>
        <p:nvSpPr>
          <p:cNvPr id="9" name="Rectangle 12"/>
          <p:cNvSpPr>
            <a:spLocks noChangeArrowheads="1"/>
          </p:cNvSpPr>
          <p:nvPr/>
        </p:nvSpPr>
        <p:spPr bwMode="auto">
          <a:xfrm>
            <a:off x="4191000" y="6619875"/>
            <a:ext cx="449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35921" dir="2700000" algn="ctr" rotWithShape="0">
                    <a:schemeClr val="bg2">
                      <a:alpha val="99962"/>
                    </a:schemeClr>
                  </a:outerShdw>
                </a:effectLst>
              </a14:hiddenEffects>
            </a:ext>
          </a:extLst>
        </p:spPr>
        <p:txBody>
          <a:bodyPr/>
          <a:lstStyle/>
          <a:p>
            <a:pPr algn="r" fontAlgn="auto">
              <a:spcBef>
                <a:spcPts val="0"/>
              </a:spcBef>
              <a:spcAft>
                <a:spcPts val="0"/>
              </a:spcAft>
              <a:defRPr/>
            </a:pPr>
            <a:r>
              <a:rPr lang="en-US" sz="800" dirty="0">
                <a:solidFill>
                  <a:srgbClr val="FFFFFE"/>
                </a:solidFill>
                <a:latin typeface="+mn-lt"/>
                <a:ea typeface="+mn-ea"/>
                <a:cs typeface="+mn-cs"/>
              </a:rPr>
              <a:t>© 2015 Learning Sciences International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iming>
    <p:tnLst>
      <p:par>
        <p:cTn id="1" dur="indefinite" restart="never" nodeType="tmRoot"/>
      </p:par>
    </p:tnLst>
  </p:timing>
  <p:txStyles>
    <p:titleStyle>
      <a:lvl1pPr algn="l" defTabSz="457200" rtl="0" eaLnBrk="1" fontAlgn="base" hangingPunct="1">
        <a:spcBef>
          <a:spcPct val="0"/>
        </a:spcBef>
        <a:spcAft>
          <a:spcPct val="0"/>
        </a:spcAft>
        <a:defRPr sz="3200" b="1" kern="1200">
          <a:solidFill>
            <a:srgbClr val="0B3D95"/>
          </a:solidFill>
          <a:latin typeface="Lucida Grande"/>
          <a:ea typeface="ＭＳ Ｐゴシック" charset="0"/>
          <a:cs typeface="Lucida Grande"/>
        </a:defRPr>
      </a:lvl1pPr>
      <a:lvl2pPr algn="l" defTabSz="457200" rtl="0" eaLnBrk="1" fontAlgn="base" hangingPunct="1">
        <a:spcBef>
          <a:spcPct val="0"/>
        </a:spcBef>
        <a:spcAft>
          <a:spcPct val="0"/>
        </a:spcAft>
        <a:defRPr sz="3200" b="1">
          <a:solidFill>
            <a:srgbClr val="0B3D95"/>
          </a:solidFill>
          <a:latin typeface="Lucida Grande" charset="0"/>
          <a:ea typeface="ＭＳ Ｐゴシック" charset="0"/>
        </a:defRPr>
      </a:lvl2pPr>
      <a:lvl3pPr algn="l" defTabSz="457200" rtl="0" eaLnBrk="1" fontAlgn="base" hangingPunct="1">
        <a:spcBef>
          <a:spcPct val="0"/>
        </a:spcBef>
        <a:spcAft>
          <a:spcPct val="0"/>
        </a:spcAft>
        <a:defRPr sz="3200" b="1">
          <a:solidFill>
            <a:srgbClr val="0B3D95"/>
          </a:solidFill>
          <a:latin typeface="Lucida Grande" charset="0"/>
          <a:ea typeface="ＭＳ Ｐゴシック" charset="0"/>
        </a:defRPr>
      </a:lvl3pPr>
      <a:lvl4pPr algn="l" defTabSz="457200" rtl="0" eaLnBrk="1" fontAlgn="base" hangingPunct="1">
        <a:spcBef>
          <a:spcPct val="0"/>
        </a:spcBef>
        <a:spcAft>
          <a:spcPct val="0"/>
        </a:spcAft>
        <a:defRPr sz="3200" b="1">
          <a:solidFill>
            <a:srgbClr val="0B3D95"/>
          </a:solidFill>
          <a:latin typeface="Lucida Grande" charset="0"/>
          <a:ea typeface="ＭＳ Ｐゴシック" charset="0"/>
        </a:defRPr>
      </a:lvl4pPr>
      <a:lvl5pPr algn="l" defTabSz="457200" rtl="0" eaLnBrk="1" fontAlgn="base" hangingPunct="1">
        <a:spcBef>
          <a:spcPct val="0"/>
        </a:spcBef>
        <a:spcAft>
          <a:spcPct val="0"/>
        </a:spcAft>
        <a:defRPr sz="3200" b="1">
          <a:solidFill>
            <a:srgbClr val="0B3D95"/>
          </a:solidFill>
          <a:latin typeface="Lucida Grande" charset="0"/>
          <a:ea typeface="ＭＳ Ｐゴシック" charset="0"/>
        </a:defRPr>
      </a:lvl5pPr>
      <a:lvl6pPr marL="457200" algn="l" defTabSz="457200" rtl="0" eaLnBrk="1" fontAlgn="base" hangingPunct="1">
        <a:spcBef>
          <a:spcPct val="0"/>
        </a:spcBef>
        <a:spcAft>
          <a:spcPct val="0"/>
        </a:spcAft>
        <a:defRPr sz="3200" b="1">
          <a:solidFill>
            <a:schemeClr val="tx1"/>
          </a:solidFill>
          <a:latin typeface="Lucida Grande" charset="0"/>
          <a:ea typeface="ＭＳ Ｐゴシック" charset="0"/>
        </a:defRPr>
      </a:lvl6pPr>
      <a:lvl7pPr marL="914400" algn="l" defTabSz="457200" rtl="0" eaLnBrk="1" fontAlgn="base" hangingPunct="1">
        <a:spcBef>
          <a:spcPct val="0"/>
        </a:spcBef>
        <a:spcAft>
          <a:spcPct val="0"/>
        </a:spcAft>
        <a:defRPr sz="3200" b="1">
          <a:solidFill>
            <a:schemeClr val="tx1"/>
          </a:solidFill>
          <a:latin typeface="Lucida Grande" charset="0"/>
          <a:ea typeface="ＭＳ Ｐゴシック" charset="0"/>
        </a:defRPr>
      </a:lvl7pPr>
      <a:lvl8pPr marL="1371600" algn="l" defTabSz="457200" rtl="0" eaLnBrk="1" fontAlgn="base" hangingPunct="1">
        <a:spcBef>
          <a:spcPct val="0"/>
        </a:spcBef>
        <a:spcAft>
          <a:spcPct val="0"/>
        </a:spcAft>
        <a:defRPr sz="3200" b="1">
          <a:solidFill>
            <a:schemeClr val="tx1"/>
          </a:solidFill>
          <a:latin typeface="Lucida Grande" charset="0"/>
          <a:ea typeface="ＭＳ Ｐゴシック" charset="0"/>
        </a:defRPr>
      </a:lvl8pPr>
      <a:lvl9pPr marL="1828800" algn="l" defTabSz="457200" rtl="0" eaLnBrk="1" fontAlgn="base" hangingPunct="1">
        <a:spcBef>
          <a:spcPct val="0"/>
        </a:spcBef>
        <a:spcAft>
          <a:spcPct val="0"/>
        </a:spcAft>
        <a:defRPr sz="3200" b="1">
          <a:solidFill>
            <a:schemeClr val="tx1"/>
          </a:solidFill>
          <a:latin typeface="Lucida Grande"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Lucida Grande"/>
          <a:ea typeface="ＭＳ Ｐゴシック" charset="0"/>
          <a:cs typeface="Lucida Grande"/>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Lucida Grande"/>
          <a:ea typeface="ＭＳ Ｐゴシック" charset="0"/>
          <a:cs typeface="Lucida Grande"/>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Lucida Grande"/>
          <a:ea typeface="ＭＳ Ｐゴシック" charset="0"/>
          <a:cs typeface="Lucida Grande"/>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Lucida Grande"/>
          <a:ea typeface="ＭＳ Ｐゴシック" charset="0"/>
          <a:cs typeface="Lucida Grande"/>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Lucida Grande"/>
          <a:ea typeface="ＭＳ Ｐゴシック" charset="0"/>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0484" name="Pictur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5440363"/>
            <a:ext cx="91440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p:nvSpPr>
        <p:spPr bwMode="auto">
          <a:xfrm>
            <a:off x="4191000" y="6619875"/>
            <a:ext cx="449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35921" dir="2700000" algn="ctr" rotWithShape="0">
                    <a:schemeClr val="bg2">
                      <a:alpha val="99962"/>
                    </a:schemeClr>
                  </a:outerShdw>
                </a:effectLst>
              </a14:hiddenEffects>
            </a:ext>
          </a:extLst>
        </p:spPr>
        <p:txBody>
          <a:bodyPr/>
          <a:lstStyle/>
          <a:p>
            <a:pPr algn="r" fontAlgn="auto">
              <a:spcBef>
                <a:spcPts val="0"/>
              </a:spcBef>
              <a:spcAft>
                <a:spcPts val="0"/>
              </a:spcAft>
              <a:defRPr/>
            </a:pPr>
            <a:r>
              <a:rPr lang="en-US" sz="800" dirty="0">
                <a:solidFill>
                  <a:srgbClr val="FFFFFE"/>
                </a:solidFill>
                <a:latin typeface="+mn-lt"/>
                <a:ea typeface="+mn-ea"/>
                <a:cs typeface="+mn-cs"/>
              </a:rPr>
              <a:t>© 2015 Learning Sciences International</a:t>
            </a:r>
          </a:p>
        </p:txBody>
      </p:sp>
      <p:sp>
        <p:nvSpPr>
          <p:cNvPr id="9" name="Rectangle 8"/>
          <p:cNvSpPr>
            <a:spLocks noChangeArrowheads="1"/>
          </p:cNvSpPr>
          <p:nvPr/>
        </p:nvSpPr>
        <p:spPr bwMode="auto">
          <a:xfrm>
            <a:off x="457200" y="6276975"/>
            <a:ext cx="4495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35921" dir="2700000" algn="ctr" rotWithShape="0">
                    <a:schemeClr val="bg2">
                      <a:alpha val="99962"/>
                    </a:schemeClr>
                  </a:outerShdw>
                </a:effectLst>
              </a14:hiddenEffects>
            </a:ext>
          </a:extLst>
        </p:spPr>
        <p:txBody>
          <a:bodyPr/>
          <a:lstStyle/>
          <a:p>
            <a:pPr fontAlgn="auto">
              <a:spcBef>
                <a:spcPts val="0"/>
              </a:spcBef>
              <a:spcAft>
                <a:spcPts val="0"/>
              </a:spcAft>
              <a:defRPr/>
            </a:pPr>
            <a:r>
              <a:rPr lang="en-US" sz="1400" b="1" dirty="0">
                <a:solidFill>
                  <a:srgbClr val="FFFFFE"/>
                </a:solidFill>
                <a:latin typeface="+mn-lt"/>
                <a:ea typeface="+mn-ea"/>
                <a:cs typeface="+mn-cs"/>
              </a:rPr>
              <a:t>1.877.411.7114</a:t>
            </a:r>
          </a:p>
          <a:p>
            <a:pPr fontAlgn="auto">
              <a:spcBef>
                <a:spcPts val="0"/>
              </a:spcBef>
              <a:spcAft>
                <a:spcPts val="0"/>
              </a:spcAft>
              <a:defRPr/>
            </a:pPr>
            <a:r>
              <a:rPr lang="en-US" sz="1400" b="1" dirty="0" err="1">
                <a:solidFill>
                  <a:srgbClr val="FFFFFE"/>
                </a:solidFill>
                <a:latin typeface="+mn-lt"/>
                <a:ea typeface="+mn-ea"/>
                <a:cs typeface="+mn-cs"/>
              </a:rPr>
              <a:t>LearningSciences.com</a:t>
            </a:r>
            <a:endParaRPr lang="en-US" sz="1400" b="1" dirty="0">
              <a:solidFill>
                <a:srgbClr val="FFFFFE"/>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iming>
    <p:tnLst>
      <p:par>
        <p:cTn id="1" dur="indefinite" restart="never" nodeType="tmRoot"/>
      </p:par>
    </p:tnLst>
  </p:timing>
  <p:txStyles>
    <p:titleStyle>
      <a:lvl1pPr algn="l" defTabSz="457200" rtl="0" eaLnBrk="1" fontAlgn="base" hangingPunct="1">
        <a:spcBef>
          <a:spcPct val="0"/>
        </a:spcBef>
        <a:spcAft>
          <a:spcPct val="0"/>
        </a:spcAft>
        <a:defRPr sz="3200" b="1" kern="1200">
          <a:solidFill>
            <a:schemeClr val="bg1"/>
          </a:solidFill>
          <a:latin typeface="Lucida Grande"/>
          <a:ea typeface="ＭＳ Ｐゴシック" charset="0"/>
          <a:cs typeface="Lucida Grande"/>
        </a:defRPr>
      </a:lvl1pPr>
      <a:lvl2pPr algn="l" defTabSz="457200" rtl="0" eaLnBrk="1" fontAlgn="base" hangingPunct="1">
        <a:spcBef>
          <a:spcPct val="0"/>
        </a:spcBef>
        <a:spcAft>
          <a:spcPct val="0"/>
        </a:spcAft>
        <a:defRPr sz="3200" b="1">
          <a:solidFill>
            <a:schemeClr val="bg1"/>
          </a:solidFill>
          <a:latin typeface="Lucida Grande" charset="0"/>
          <a:ea typeface="ＭＳ Ｐゴシック" charset="0"/>
        </a:defRPr>
      </a:lvl2pPr>
      <a:lvl3pPr algn="l" defTabSz="457200" rtl="0" eaLnBrk="1" fontAlgn="base" hangingPunct="1">
        <a:spcBef>
          <a:spcPct val="0"/>
        </a:spcBef>
        <a:spcAft>
          <a:spcPct val="0"/>
        </a:spcAft>
        <a:defRPr sz="3200" b="1">
          <a:solidFill>
            <a:schemeClr val="bg1"/>
          </a:solidFill>
          <a:latin typeface="Lucida Grande" charset="0"/>
          <a:ea typeface="ＭＳ Ｐゴシック" charset="0"/>
        </a:defRPr>
      </a:lvl3pPr>
      <a:lvl4pPr algn="l" defTabSz="457200" rtl="0" eaLnBrk="1" fontAlgn="base" hangingPunct="1">
        <a:spcBef>
          <a:spcPct val="0"/>
        </a:spcBef>
        <a:spcAft>
          <a:spcPct val="0"/>
        </a:spcAft>
        <a:defRPr sz="3200" b="1">
          <a:solidFill>
            <a:schemeClr val="bg1"/>
          </a:solidFill>
          <a:latin typeface="Lucida Grande" charset="0"/>
          <a:ea typeface="ＭＳ Ｐゴシック" charset="0"/>
        </a:defRPr>
      </a:lvl4pPr>
      <a:lvl5pPr algn="l" defTabSz="457200" rtl="0" eaLnBrk="1" fontAlgn="base" hangingPunct="1">
        <a:spcBef>
          <a:spcPct val="0"/>
        </a:spcBef>
        <a:spcAft>
          <a:spcPct val="0"/>
        </a:spcAft>
        <a:defRPr sz="3200" b="1">
          <a:solidFill>
            <a:schemeClr val="bg1"/>
          </a:solidFill>
          <a:latin typeface="Lucida Grande" charset="0"/>
          <a:ea typeface="ＭＳ Ｐゴシック" charset="0"/>
        </a:defRPr>
      </a:lvl5pPr>
      <a:lvl6pPr marL="457200" algn="l" defTabSz="457200" rtl="0" eaLnBrk="1" fontAlgn="base" hangingPunct="1">
        <a:spcBef>
          <a:spcPct val="0"/>
        </a:spcBef>
        <a:spcAft>
          <a:spcPct val="0"/>
        </a:spcAft>
        <a:defRPr sz="3200" b="1">
          <a:solidFill>
            <a:schemeClr val="bg1"/>
          </a:solidFill>
          <a:latin typeface="Lucida Grande" charset="0"/>
          <a:ea typeface="ＭＳ Ｐゴシック" charset="0"/>
        </a:defRPr>
      </a:lvl6pPr>
      <a:lvl7pPr marL="914400" algn="l" defTabSz="457200" rtl="0" eaLnBrk="1" fontAlgn="base" hangingPunct="1">
        <a:spcBef>
          <a:spcPct val="0"/>
        </a:spcBef>
        <a:spcAft>
          <a:spcPct val="0"/>
        </a:spcAft>
        <a:defRPr sz="3200" b="1">
          <a:solidFill>
            <a:schemeClr val="bg1"/>
          </a:solidFill>
          <a:latin typeface="Lucida Grande" charset="0"/>
          <a:ea typeface="ＭＳ Ｐゴシック" charset="0"/>
        </a:defRPr>
      </a:lvl7pPr>
      <a:lvl8pPr marL="1371600" algn="l" defTabSz="457200" rtl="0" eaLnBrk="1" fontAlgn="base" hangingPunct="1">
        <a:spcBef>
          <a:spcPct val="0"/>
        </a:spcBef>
        <a:spcAft>
          <a:spcPct val="0"/>
        </a:spcAft>
        <a:defRPr sz="3200" b="1">
          <a:solidFill>
            <a:schemeClr val="bg1"/>
          </a:solidFill>
          <a:latin typeface="Lucida Grande" charset="0"/>
          <a:ea typeface="ＭＳ Ｐゴシック" charset="0"/>
        </a:defRPr>
      </a:lvl8pPr>
      <a:lvl9pPr marL="1828800" algn="l" defTabSz="457200" rtl="0" eaLnBrk="1" fontAlgn="base" hangingPunct="1">
        <a:spcBef>
          <a:spcPct val="0"/>
        </a:spcBef>
        <a:spcAft>
          <a:spcPct val="0"/>
        </a:spcAft>
        <a:defRPr sz="3200" b="1">
          <a:solidFill>
            <a:schemeClr val="bg1"/>
          </a:solidFill>
          <a:latin typeface="Lucida Grande"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bg1"/>
          </a:solidFill>
          <a:latin typeface="Lucida Grande"/>
          <a:ea typeface="ＭＳ Ｐゴシック" charset="0"/>
          <a:cs typeface="Lucida Grande"/>
        </a:defRPr>
      </a:lvl1pPr>
      <a:lvl2pPr marL="742950" indent="-285750" algn="l" defTabSz="457200" rtl="0" eaLnBrk="1" fontAlgn="base" hangingPunct="1">
        <a:spcBef>
          <a:spcPct val="20000"/>
        </a:spcBef>
        <a:spcAft>
          <a:spcPct val="0"/>
        </a:spcAft>
        <a:buFont typeface="Arial" charset="0"/>
        <a:buChar char="–"/>
        <a:defRPr sz="2400" kern="1200">
          <a:solidFill>
            <a:schemeClr val="bg1"/>
          </a:solidFill>
          <a:latin typeface="Lucida Grande"/>
          <a:ea typeface="ＭＳ Ｐゴシック" charset="0"/>
          <a:cs typeface="Lucida Grande"/>
        </a:defRPr>
      </a:lvl2pPr>
      <a:lvl3pPr marL="1143000" indent="-228600" algn="l" defTabSz="457200" rtl="0" eaLnBrk="1" fontAlgn="base" hangingPunct="1">
        <a:spcBef>
          <a:spcPct val="20000"/>
        </a:spcBef>
        <a:spcAft>
          <a:spcPct val="0"/>
        </a:spcAft>
        <a:buFont typeface="Arial" charset="0"/>
        <a:buChar char="•"/>
        <a:defRPr sz="2000" kern="1200">
          <a:solidFill>
            <a:schemeClr val="bg1"/>
          </a:solidFill>
          <a:latin typeface="Lucida Grande"/>
          <a:ea typeface="ＭＳ Ｐゴシック" charset="0"/>
          <a:cs typeface="Lucida Grande"/>
        </a:defRPr>
      </a:lvl3pPr>
      <a:lvl4pPr marL="1600200" indent="-228600" algn="l" defTabSz="457200" rtl="0" eaLnBrk="1" fontAlgn="base" hangingPunct="1">
        <a:spcBef>
          <a:spcPct val="20000"/>
        </a:spcBef>
        <a:spcAft>
          <a:spcPct val="0"/>
        </a:spcAft>
        <a:buFont typeface="Arial" charset="0"/>
        <a:buChar char="–"/>
        <a:defRPr kern="1200">
          <a:solidFill>
            <a:schemeClr val="bg1"/>
          </a:solidFill>
          <a:latin typeface="Lucida Grande"/>
          <a:ea typeface="ＭＳ Ｐゴシック" charset="0"/>
          <a:cs typeface="Lucida Grande"/>
        </a:defRPr>
      </a:lvl4pPr>
      <a:lvl5pPr marL="2057400" indent="-228600" algn="l" defTabSz="457200" rtl="0" eaLnBrk="1" fontAlgn="base" hangingPunct="1">
        <a:spcBef>
          <a:spcPct val="20000"/>
        </a:spcBef>
        <a:spcAft>
          <a:spcPct val="0"/>
        </a:spcAft>
        <a:buFont typeface="Arial" charset="0"/>
        <a:buChar char="»"/>
        <a:defRPr kern="1200">
          <a:solidFill>
            <a:schemeClr val="bg1"/>
          </a:solidFill>
          <a:latin typeface="Lucida Grande"/>
          <a:ea typeface="ＭＳ Ｐゴシック" charset="0"/>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20975"/>
            <a:ext cx="7772400" cy="1470025"/>
          </a:xfrm>
        </p:spPr>
        <p:txBody>
          <a:bodyPr/>
          <a:lstStyle/>
          <a:p>
            <a:pPr algn="ctr"/>
            <a:r>
              <a:rPr lang="en-US" sz="4000" dirty="0" smtClean="0"/>
              <a:t>Developing </a:t>
            </a:r>
            <a:br>
              <a:rPr lang="en-US" sz="4000" dirty="0" smtClean="0"/>
            </a:br>
            <a:r>
              <a:rPr lang="en-US" sz="4000" dirty="0" smtClean="0"/>
              <a:t>Academic Vocabulary</a:t>
            </a:r>
            <a:endParaRPr lang="en-US" b="0" dirty="0">
              <a:solidFill>
                <a:schemeClr val="bg1">
                  <a:lumMod val="50000"/>
                </a:schemeClr>
              </a:solidFill>
            </a:endParaRPr>
          </a:p>
        </p:txBody>
      </p:sp>
      <p:sp>
        <p:nvSpPr>
          <p:cNvPr id="2" name="Subtitle 1"/>
          <p:cNvSpPr>
            <a:spLocks noGrp="1"/>
          </p:cNvSpPr>
          <p:nvPr>
            <p:ph type="subTitle" idx="1"/>
          </p:nvPr>
        </p:nvSpPr>
        <p:spPr>
          <a:xfrm>
            <a:off x="1371600" y="5029200"/>
            <a:ext cx="6400800" cy="609600"/>
          </a:xfrm>
        </p:spPr>
        <p:txBody>
          <a:bodyPr/>
          <a:lstStyle/>
          <a:p>
            <a:r>
              <a:rPr lang="en-US" dirty="0" smtClean="0">
                <a:solidFill>
                  <a:schemeClr val="tx1"/>
                </a:solidFill>
              </a:rPr>
              <a:t>Presenter: Nancy </a:t>
            </a:r>
            <a:r>
              <a:rPr lang="en-US" dirty="0" err="1" smtClean="0">
                <a:solidFill>
                  <a:schemeClr val="tx1"/>
                </a:solidFill>
              </a:rPr>
              <a:t>Updegraff</a:t>
            </a:r>
            <a:r>
              <a:rPr lang="en-US" dirty="0" smtClean="0">
                <a:solidFill>
                  <a:schemeClr val="tx1"/>
                </a:solidFill>
              </a:rPr>
              <a:t> Ph.D.</a:t>
            </a:r>
            <a:endParaRPr lang="en-US" dirty="0">
              <a:solidFill>
                <a:schemeClr val="tx1"/>
              </a:solidFill>
            </a:endParaRPr>
          </a:p>
        </p:txBody>
      </p:sp>
    </p:spTree>
    <p:extLst>
      <p:ext uri="{BB962C8B-B14F-4D97-AF65-F5344CB8AC3E}">
        <p14:creationId xmlns:p14="http://schemas.microsoft.com/office/powerpoint/2010/main" val="19637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Venn Diagram </a:t>
            </a:r>
            <a:endParaRPr lang="en-US" dirty="0"/>
          </a:p>
        </p:txBody>
      </p:sp>
      <p:sp>
        <p:nvSpPr>
          <p:cNvPr id="3" name="Content Placeholder 2"/>
          <p:cNvSpPr>
            <a:spLocks noGrp="1"/>
          </p:cNvSpPr>
          <p:nvPr>
            <p:ph idx="1"/>
          </p:nvPr>
        </p:nvSpPr>
        <p:spPr>
          <a:xfrm>
            <a:off x="457200" y="1600201"/>
            <a:ext cx="8534400" cy="2057400"/>
          </a:xfrm>
        </p:spPr>
        <p:txBody>
          <a:bodyPr/>
          <a:lstStyle/>
          <a:p>
            <a:r>
              <a:rPr lang="en-US" dirty="0" smtClean="0"/>
              <a:t>One of the best ways to learn a word is by what it is and what it is not</a:t>
            </a:r>
          </a:p>
          <a:p>
            <a:r>
              <a:rPr lang="en-US" dirty="0" smtClean="0"/>
              <a:t>Use </a:t>
            </a:r>
            <a:r>
              <a:rPr lang="en-US" b="1" dirty="0" smtClean="0">
                <a:solidFill>
                  <a:srgbClr val="E46C0A"/>
                </a:solidFill>
              </a:rPr>
              <a:t>double bubble Venn diagrams</a:t>
            </a:r>
            <a:r>
              <a:rPr lang="en-US" dirty="0" smtClean="0"/>
              <a:t> to assist students in building additional vocabulary</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603280310"/>
              </p:ext>
            </p:extLst>
          </p:nvPr>
        </p:nvGraphicFramePr>
        <p:xfrm>
          <a:off x="457200" y="3733800"/>
          <a:ext cx="4419600" cy="2624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851337875"/>
              </p:ext>
            </p:extLst>
          </p:nvPr>
        </p:nvGraphicFramePr>
        <p:xfrm>
          <a:off x="4114800" y="3776785"/>
          <a:ext cx="4419600" cy="26240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3773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3" name="Content Placeholder 2"/>
          <p:cNvSpPr>
            <a:spLocks noGrp="1"/>
          </p:cNvSpPr>
          <p:nvPr>
            <p:ph idx="1"/>
          </p:nvPr>
        </p:nvSpPr>
        <p:spPr>
          <a:xfrm>
            <a:off x="609600" y="4419601"/>
            <a:ext cx="3733800" cy="1524000"/>
          </a:xfrm>
        </p:spPr>
        <p:txBody>
          <a:bodyPr/>
          <a:lstStyle/>
          <a:p>
            <a:pPr marL="0" indent="0">
              <a:buNone/>
            </a:pPr>
            <a:r>
              <a:rPr lang="en-US" dirty="0" smtClean="0"/>
              <a:t>A ______ and _____ are </a:t>
            </a:r>
            <a:r>
              <a:rPr lang="en-US" b="1" dirty="0" smtClean="0">
                <a:solidFill>
                  <a:schemeClr val="accent3">
                    <a:lumMod val="75000"/>
                  </a:schemeClr>
                </a:solidFill>
              </a:rPr>
              <a:t>similar</a:t>
            </a:r>
            <a:r>
              <a:rPr lang="en-US" dirty="0" smtClean="0"/>
              <a:t> because they both_______.</a:t>
            </a:r>
          </a:p>
        </p:txBody>
      </p:sp>
      <p:sp>
        <p:nvSpPr>
          <p:cNvPr id="6" name="Right Arrow 5"/>
          <p:cNvSpPr/>
          <p:nvPr/>
        </p:nvSpPr>
        <p:spPr>
          <a:xfrm>
            <a:off x="685800" y="1905000"/>
            <a:ext cx="3657600" cy="1981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ight Arrow 6"/>
          <p:cNvSpPr/>
          <p:nvPr/>
        </p:nvSpPr>
        <p:spPr>
          <a:xfrm rot="10800000">
            <a:off x="4724400" y="1905000"/>
            <a:ext cx="3657600" cy="19812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76800" y="4419600"/>
            <a:ext cx="3886200" cy="1569660"/>
          </a:xfrm>
          <a:prstGeom prst="rect">
            <a:avLst/>
          </a:prstGeom>
          <a:noFill/>
        </p:spPr>
        <p:txBody>
          <a:bodyPr wrap="square" rtlCol="0">
            <a:spAutoFit/>
          </a:bodyPr>
          <a:lstStyle/>
          <a:p>
            <a:r>
              <a:rPr lang="en-US" sz="3200" dirty="0"/>
              <a:t>A ______ and a _____ are </a:t>
            </a:r>
            <a:r>
              <a:rPr lang="en-US" sz="3200" b="1" dirty="0">
                <a:solidFill>
                  <a:srgbClr val="E46C0A"/>
                </a:solidFill>
              </a:rPr>
              <a:t>different</a:t>
            </a:r>
            <a:r>
              <a:rPr lang="en-US" sz="3200" dirty="0"/>
              <a:t> because they_______. </a:t>
            </a:r>
          </a:p>
        </p:txBody>
      </p:sp>
    </p:spTree>
    <p:extLst>
      <p:ext uri="{BB962C8B-B14F-4D97-AF65-F5344CB8AC3E}">
        <p14:creationId xmlns:p14="http://schemas.microsoft.com/office/powerpoint/2010/main" val="57302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3" name="Content Placeholder 2"/>
          <p:cNvSpPr>
            <a:spLocks noGrp="1"/>
          </p:cNvSpPr>
          <p:nvPr>
            <p:ph idx="1"/>
          </p:nvPr>
        </p:nvSpPr>
        <p:spPr>
          <a:xfrm>
            <a:off x="457200" y="1600200"/>
            <a:ext cx="4419600" cy="4525963"/>
          </a:xfrm>
        </p:spPr>
        <p:txBody>
          <a:bodyPr/>
          <a:lstStyle/>
          <a:p>
            <a:pPr marL="0" indent="0">
              <a:buNone/>
            </a:pPr>
            <a:r>
              <a:rPr lang="en-US" dirty="0" smtClean="0"/>
              <a:t>The sun and the moon are </a:t>
            </a:r>
            <a:r>
              <a:rPr lang="en-US" b="1" dirty="0" smtClean="0">
                <a:solidFill>
                  <a:srgbClr val="77933C"/>
                </a:solidFill>
              </a:rPr>
              <a:t>similar </a:t>
            </a:r>
            <a:r>
              <a:rPr lang="en-US" dirty="0" smtClean="0"/>
              <a:t>because they both</a:t>
            </a:r>
          </a:p>
          <a:p>
            <a:pPr lvl="1"/>
            <a:r>
              <a:rPr lang="en-US" dirty="0" smtClean="0"/>
              <a:t>Are in outer space</a:t>
            </a:r>
          </a:p>
          <a:p>
            <a:pPr lvl="1"/>
            <a:r>
              <a:rPr lang="en-US" dirty="0" smtClean="0"/>
              <a:t>Influence our lives</a:t>
            </a:r>
          </a:p>
          <a:p>
            <a:pPr lvl="1"/>
            <a:r>
              <a:rPr lang="en-US" dirty="0" smtClean="0"/>
              <a:t>Shine </a:t>
            </a:r>
            <a:endParaRPr lang="en-US" dirty="0"/>
          </a:p>
        </p:txBody>
      </p:sp>
      <p:pic>
        <p:nvPicPr>
          <p:cNvPr id="5" name="Picture 4" descr="sun_moon.jpg"/>
          <p:cNvPicPr>
            <a:picLocks noChangeAspect="1"/>
          </p:cNvPicPr>
          <p:nvPr/>
        </p:nvPicPr>
        <p:blipFill rotWithShape="1">
          <a:blip r:embed="rId2">
            <a:extLst>
              <a:ext uri="{28A0092B-C50C-407E-A947-70E740481C1C}">
                <a14:useLocalDpi xmlns:a14="http://schemas.microsoft.com/office/drawing/2010/main" val="0"/>
              </a:ext>
            </a:extLst>
          </a:blip>
          <a:srcRect l="62192" r="11065" b="61205"/>
          <a:stretch/>
        </p:blipFill>
        <p:spPr>
          <a:xfrm>
            <a:off x="5410200" y="2743200"/>
            <a:ext cx="3028772" cy="3164672"/>
          </a:xfrm>
          <a:prstGeom prst="rect">
            <a:avLst/>
          </a:prstGeom>
        </p:spPr>
      </p:pic>
    </p:spTree>
    <p:extLst>
      <p:ext uri="{BB962C8B-B14F-4D97-AF65-F5344CB8AC3E}">
        <p14:creationId xmlns:p14="http://schemas.microsoft.com/office/powerpoint/2010/main" val="4229958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un_moon.jpg"/>
          <p:cNvPicPr>
            <a:picLocks noChangeAspect="1"/>
          </p:cNvPicPr>
          <p:nvPr/>
        </p:nvPicPr>
        <p:blipFill rotWithShape="1">
          <a:blip r:embed="rId2">
            <a:extLst>
              <a:ext uri="{28A0092B-C50C-407E-A947-70E740481C1C}">
                <a14:useLocalDpi xmlns:a14="http://schemas.microsoft.com/office/drawing/2010/main" val="0"/>
              </a:ext>
            </a:extLst>
          </a:blip>
          <a:srcRect l="-275" t="34659" r="52460" b="-9740"/>
          <a:stretch/>
        </p:blipFill>
        <p:spPr>
          <a:xfrm>
            <a:off x="5456552" y="762000"/>
            <a:ext cx="2807853" cy="3175681"/>
          </a:xfrm>
          <a:prstGeom prst="rect">
            <a:avLst/>
          </a:prstGeom>
        </p:spPr>
      </p:pic>
      <p:sp>
        <p:nvSpPr>
          <p:cNvPr id="2" name="Title 1"/>
          <p:cNvSpPr>
            <a:spLocks noGrp="1"/>
          </p:cNvSpPr>
          <p:nvPr>
            <p:ph type="title"/>
          </p:nvPr>
        </p:nvSpPr>
        <p:spPr/>
        <p:txBody>
          <a:bodyPr/>
          <a:lstStyle/>
          <a:p>
            <a:r>
              <a:rPr lang="en-US" dirty="0" smtClean="0"/>
              <a:t>Compare and Contrast</a:t>
            </a:r>
            <a:endParaRPr lang="en-US" dirty="0"/>
          </a:p>
        </p:txBody>
      </p:sp>
      <p:sp>
        <p:nvSpPr>
          <p:cNvPr id="3" name="Content Placeholder 2"/>
          <p:cNvSpPr>
            <a:spLocks noGrp="1"/>
          </p:cNvSpPr>
          <p:nvPr>
            <p:ph idx="1"/>
          </p:nvPr>
        </p:nvSpPr>
        <p:spPr>
          <a:xfrm>
            <a:off x="457200" y="1600200"/>
            <a:ext cx="5181600" cy="4525963"/>
          </a:xfrm>
        </p:spPr>
        <p:txBody>
          <a:bodyPr/>
          <a:lstStyle/>
          <a:p>
            <a:pPr marL="0" indent="0">
              <a:buNone/>
            </a:pPr>
            <a:r>
              <a:rPr lang="en-US" dirty="0" smtClean="0"/>
              <a:t>The sun and the moon are </a:t>
            </a:r>
            <a:r>
              <a:rPr lang="en-US" b="1" dirty="0" smtClean="0">
                <a:solidFill>
                  <a:schemeClr val="accent6">
                    <a:lumMod val="75000"/>
                  </a:schemeClr>
                </a:solidFill>
              </a:rPr>
              <a:t>different</a:t>
            </a:r>
            <a:r>
              <a:rPr lang="en-US" dirty="0" smtClean="0"/>
              <a:t> because </a:t>
            </a:r>
          </a:p>
          <a:p>
            <a:pPr lvl="1"/>
            <a:r>
              <a:rPr lang="en-US" dirty="0" smtClean="0"/>
              <a:t>The sun is farther away in miles from the earth</a:t>
            </a:r>
          </a:p>
          <a:p>
            <a:pPr lvl="1"/>
            <a:r>
              <a:rPr lang="en-US" dirty="0" smtClean="0"/>
              <a:t>The sun is made of gases </a:t>
            </a:r>
          </a:p>
          <a:p>
            <a:pPr lvl="1"/>
            <a:r>
              <a:rPr lang="en-US" dirty="0" smtClean="0"/>
              <a:t>The moon is made of rock and dust</a:t>
            </a:r>
          </a:p>
          <a:p>
            <a:pPr lvl="1"/>
            <a:r>
              <a:rPr lang="en-US" dirty="0" smtClean="0"/>
              <a:t>The sun controls temperatures</a:t>
            </a:r>
          </a:p>
          <a:p>
            <a:pPr lvl="1"/>
            <a:r>
              <a:rPr lang="en-US" dirty="0" smtClean="0"/>
              <a:t>The moon controls ocean tides</a:t>
            </a:r>
            <a:endParaRPr lang="en-US" dirty="0"/>
          </a:p>
        </p:txBody>
      </p:sp>
      <p:pic>
        <p:nvPicPr>
          <p:cNvPr id="7" name="Picture 6" descr="sun_moon.jpg"/>
          <p:cNvPicPr>
            <a:picLocks noChangeAspect="1"/>
          </p:cNvPicPr>
          <p:nvPr/>
        </p:nvPicPr>
        <p:blipFill rotWithShape="1">
          <a:blip r:embed="rId2">
            <a:extLst>
              <a:ext uri="{28A0092B-C50C-407E-A947-70E740481C1C}">
                <a14:useLocalDpi xmlns:a14="http://schemas.microsoft.com/office/drawing/2010/main" val="0"/>
              </a:ext>
            </a:extLst>
          </a:blip>
          <a:srcRect l="62275" t="50539" r="7550" b="2079"/>
          <a:stretch/>
        </p:blipFill>
        <p:spPr>
          <a:xfrm>
            <a:off x="6553200" y="3733800"/>
            <a:ext cx="2290717" cy="2590800"/>
          </a:xfrm>
          <a:prstGeom prst="rect">
            <a:avLst/>
          </a:prstGeom>
        </p:spPr>
      </p:pic>
    </p:spTree>
    <p:extLst>
      <p:ext uri="{BB962C8B-B14F-4D97-AF65-F5344CB8AC3E}">
        <p14:creationId xmlns:p14="http://schemas.microsoft.com/office/powerpoint/2010/main" val="1338175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a:t>
            </a:r>
            <a:endParaRPr lang="en-US" dirty="0"/>
          </a:p>
        </p:txBody>
      </p:sp>
      <p:sp>
        <p:nvSpPr>
          <p:cNvPr id="3" name="Content Placeholder 2"/>
          <p:cNvSpPr>
            <a:spLocks noGrp="1"/>
          </p:cNvSpPr>
          <p:nvPr>
            <p:ph idx="1"/>
          </p:nvPr>
        </p:nvSpPr>
        <p:spPr>
          <a:xfrm>
            <a:off x="457200" y="1600200"/>
            <a:ext cx="4648200" cy="4525963"/>
          </a:xfrm>
        </p:spPr>
        <p:txBody>
          <a:bodyPr/>
          <a:lstStyle/>
          <a:p>
            <a:r>
              <a:rPr lang="en-US" dirty="0" smtClean="0"/>
              <a:t>Give students a </a:t>
            </a:r>
            <a:r>
              <a:rPr lang="en-US" b="1" dirty="0" smtClean="0">
                <a:solidFill>
                  <a:srgbClr val="E46C0A"/>
                </a:solidFill>
              </a:rPr>
              <a:t>group of pictures</a:t>
            </a:r>
            <a:r>
              <a:rPr lang="en-US" dirty="0" smtClean="0"/>
              <a:t> and ask them to classify in as many ways as possible.</a:t>
            </a:r>
          </a:p>
          <a:p>
            <a:r>
              <a:rPr lang="en-US" dirty="0" smtClean="0"/>
              <a:t>Give students a </a:t>
            </a:r>
            <a:r>
              <a:rPr lang="en-US" b="1" dirty="0" smtClean="0">
                <a:solidFill>
                  <a:srgbClr val="E46C0A"/>
                </a:solidFill>
              </a:rPr>
              <a:t>group of terms from their chapter</a:t>
            </a:r>
            <a:r>
              <a:rPr lang="en-US" dirty="0" smtClean="0">
                <a:solidFill>
                  <a:srgbClr val="E46C0A"/>
                </a:solidFill>
              </a:rPr>
              <a:t> </a:t>
            </a:r>
            <a:r>
              <a:rPr lang="en-US" dirty="0" smtClean="0"/>
              <a:t>and ask them to classify. Have them add other words in each category</a:t>
            </a:r>
            <a:endParaRPr lang="en-US" dirty="0"/>
          </a:p>
        </p:txBody>
      </p:sp>
      <p:pic>
        <p:nvPicPr>
          <p:cNvPr id="4" name="Picture 3" descr="GettyImages_456570205.jpg"/>
          <p:cNvPicPr>
            <a:picLocks noChangeAspect="1"/>
          </p:cNvPicPr>
          <p:nvPr/>
        </p:nvPicPr>
        <p:blipFill rotWithShape="1">
          <a:blip r:embed="rId2" cstate="print">
            <a:extLst>
              <a:ext uri="{28A0092B-C50C-407E-A947-70E740481C1C}">
                <a14:useLocalDpi xmlns:a14="http://schemas.microsoft.com/office/drawing/2010/main" val="0"/>
              </a:ext>
            </a:extLst>
          </a:blip>
          <a:srcRect l="1" r="59917"/>
          <a:stretch/>
        </p:blipFill>
        <p:spPr>
          <a:xfrm>
            <a:off x="5453678" y="76200"/>
            <a:ext cx="3690322" cy="6553200"/>
          </a:xfrm>
          <a:prstGeom prst="rect">
            <a:avLst/>
          </a:prstGeom>
        </p:spPr>
      </p:pic>
    </p:spTree>
    <p:extLst>
      <p:ext uri="{BB962C8B-B14F-4D97-AF65-F5344CB8AC3E}">
        <p14:creationId xmlns:p14="http://schemas.microsoft.com/office/powerpoint/2010/main" val="2249977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Analogies</a:t>
            </a:r>
            <a:endParaRPr lang="en-US" dirty="0"/>
          </a:p>
        </p:txBody>
      </p:sp>
      <p:sp>
        <p:nvSpPr>
          <p:cNvPr id="3" name="Content Placeholder 2"/>
          <p:cNvSpPr>
            <a:spLocks noGrp="1"/>
          </p:cNvSpPr>
          <p:nvPr>
            <p:ph idx="1"/>
          </p:nvPr>
        </p:nvSpPr>
        <p:spPr/>
        <p:txBody>
          <a:bodyPr/>
          <a:lstStyle/>
          <a:p>
            <a:r>
              <a:rPr lang="en-US" dirty="0" smtClean="0"/>
              <a:t>Bone is to skeleton as word is to_______</a:t>
            </a:r>
          </a:p>
          <a:p>
            <a:r>
              <a:rPr lang="en-US" dirty="0" smtClean="0"/>
              <a:t>Bone is to _______ as word is to________.</a:t>
            </a:r>
          </a:p>
          <a:p>
            <a:r>
              <a:rPr lang="en-US" dirty="0" smtClean="0"/>
              <a:t>_______ is to skeleton as word is to _______.</a:t>
            </a:r>
          </a:p>
          <a:p>
            <a:r>
              <a:rPr lang="en-US" dirty="0" smtClean="0"/>
              <a:t>_______ is to _______ as word is to sentence.</a:t>
            </a:r>
          </a:p>
          <a:p>
            <a:endParaRPr lang="en-US" dirty="0"/>
          </a:p>
          <a:p>
            <a:pPr marL="0" indent="0">
              <a:buNone/>
            </a:pPr>
            <a:r>
              <a:rPr lang="en-US" b="1" dirty="0" smtClean="0"/>
              <a:t>Be sure to have students explain </a:t>
            </a:r>
            <a:br>
              <a:rPr lang="en-US" b="1" dirty="0" smtClean="0"/>
            </a:br>
            <a:r>
              <a:rPr lang="en-US" b="1" dirty="0" smtClean="0"/>
              <a:t>their answers! </a:t>
            </a:r>
            <a:endParaRPr lang="en-US" b="1" dirty="0"/>
          </a:p>
        </p:txBody>
      </p:sp>
    </p:spTree>
    <p:extLst>
      <p:ext uri="{BB962C8B-B14F-4D97-AF65-F5344CB8AC3E}">
        <p14:creationId xmlns:p14="http://schemas.microsoft.com/office/powerpoint/2010/main" val="3759880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Questions</a:t>
            </a:r>
            <a:endParaRPr lang="en-US" dirty="0"/>
          </a:p>
        </p:txBody>
      </p:sp>
      <p:sp>
        <p:nvSpPr>
          <p:cNvPr id="3" name="Content Placeholder 2"/>
          <p:cNvSpPr>
            <a:spLocks noGrp="1"/>
          </p:cNvSpPr>
          <p:nvPr>
            <p:ph idx="1"/>
          </p:nvPr>
        </p:nvSpPr>
        <p:spPr>
          <a:xfrm>
            <a:off x="457200" y="1828800"/>
            <a:ext cx="8229600" cy="4525963"/>
          </a:xfrm>
        </p:spPr>
        <p:txBody>
          <a:bodyPr/>
          <a:lstStyle/>
          <a:p>
            <a:pPr>
              <a:lnSpc>
                <a:spcPct val="200000"/>
              </a:lnSpc>
            </a:pPr>
            <a:r>
              <a:rPr lang="en-US" dirty="0" smtClean="0"/>
              <a:t>100, 200, 300, 400, 500</a:t>
            </a:r>
          </a:p>
          <a:p>
            <a:pPr>
              <a:lnSpc>
                <a:spcPct val="200000"/>
              </a:lnSpc>
            </a:pPr>
            <a:r>
              <a:rPr lang="en-US" dirty="0" smtClean="0"/>
              <a:t>Rain, snow, sleet</a:t>
            </a:r>
          </a:p>
          <a:p>
            <a:pPr>
              <a:lnSpc>
                <a:spcPct val="200000"/>
              </a:lnSpc>
            </a:pPr>
            <a:r>
              <a:rPr lang="en-US" dirty="0" smtClean="0"/>
              <a:t>Sun, soil, water, carbon dioxide</a:t>
            </a:r>
          </a:p>
          <a:p>
            <a:pPr>
              <a:lnSpc>
                <a:spcPct val="200000"/>
              </a:lnSpc>
            </a:pPr>
            <a:endParaRPr lang="en-US" dirty="0"/>
          </a:p>
        </p:txBody>
      </p:sp>
      <p:pic>
        <p:nvPicPr>
          <p:cNvPr id="4" name="Picture 3" descr="question-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145" y="1676400"/>
            <a:ext cx="2863424" cy="3804746"/>
          </a:xfrm>
          <a:prstGeom prst="rect">
            <a:avLst/>
          </a:prstGeom>
        </p:spPr>
      </p:pic>
    </p:spTree>
    <p:extLst>
      <p:ext uri="{BB962C8B-B14F-4D97-AF65-F5344CB8AC3E}">
        <p14:creationId xmlns:p14="http://schemas.microsoft.com/office/powerpoint/2010/main" val="1697220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tyImages_18802334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94882" y="1219200"/>
            <a:ext cx="3449117" cy="5172456"/>
          </a:xfrm>
          <a:prstGeom prst="rect">
            <a:avLst/>
          </a:prstGeom>
        </p:spPr>
      </p:pic>
      <p:sp>
        <p:nvSpPr>
          <p:cNvPr id="2" name="Title 1"/>
          <p:cNvSpPr>
            <a:spLocks noGrp="1"/>
          </p:cNvSpPr>
          <p:nvPr>
            <p:ph type="title"/>
          </p:nvPr>
        </p:nvSpPr>
        <p:spPr/>
        <p:txBody>
          <a:bodyPr/>
          <a:lstStyle/>
          <a:p>
            <a:r>
              <a:rPr lang="en-US" dirty="0" smtClean="0"/>
              <a:t>Charades/Pictionary</a:t>
            </a:r>
            <a:endParaRPr lang="en-US" dirty="0"/>
          </a:p>
        </p:txBody>
      </p:sp>
      <p:sp>
        <p:nvSpPr>
          <p:cNvPr id="3" name="Content Placeholder 2"/>
          <p:cNvSpPr>
            <a:spLocks noGrp="1"/>
          </p:cNvSpPr>
          <p:nvPr>
            <p:ph idx="1"/>
          </p:nvPr>
        </p:nvSpPr>
        <p:spPr>
          <a:xfrm>
            <a:off x="457200" y="1600200"/>
            <a:ext cx="6096000" cy="4800600"/>
          </a:xfrm>
        </p:spPr>
        <p:txBody>
          <a:bodyPr>
            <a:normAutofit lnSpcReduction="10000"/>
          </a:bodyPr>
          <a:lstStyle/>
          <a:p>
            <a:r>
              <a:rPr lang="en-US" dirty="0" smtClean="0"/>
              <a:t>Have students act out the word through bodily movements.</a:t>
            </a:r>
          </a:p>
          <a:p>
            <a:r>
              <a:rPr lang="en-US" dirty="0" smtClean="0"/>
              <a:t>Have students draw sketch the word and add to it until students have discovered meaning. </a:t>
            </a:r>
          </a:p>
          <a:p>
            <a:r>
              <a:rPr lang="en-US" dirty="0" smtClean="0"/>
              <a:t>Discuss students after the game, why they decided to portray or draw the word the way they did. Ask students also to describe what was confusing or lead them to select the wrong word. </a:t>
            </a:r>
          </a:p>
        </p:txBody>
      </p:sp>
    </p:spTree>
    <p:extLst>
      <p:ext uri="{BB962C8B-B14F-4D97-AF65-F5344CB8AC3E}">
        <p14:creationId xmlns:p14="http://schemas.microsoft.com/office/powerpoint/2010/main" val="248250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tyImages_50431309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003107" y="1295400"/>
            <a:ext cx="4140893" cy="4733544"/>
          </a:xfrm>
          <a:prstGeom prst="rect">
            <a:avLst/>
          </a:prstGeom>
        </p:spPr>
      </p:pic>
      <p:sp>
        <p:nvSpPr>
          <p:cNvPr id="2" name="Title 1"/>
          <p:cNvSpPr>
            <a:spLocks noGrp="1"/>
          </p:cNvSpPr>
          <p:nvPr>
            <p:ph type="title"/>
          </p:nvPr>
        </p:nvSpPr>
        <p:spPr/>
        <p:txBody>
          <a:bodyPr/>
          <a:lstStyle/>
          <a:p>
            <a:r>
              <a:rPr lang="en-US" dirty="0" smtClean="0"/>
              <a:t>Pyramid</a:t>
            </a:r>
            <a:endParaRPr lang="en-US" dirty="0"/>
          </a:p>
        </p:txBody>
      </p:sp>
      <p:sp>
        <p:nvSpPr>
          <p:cNvPr id="3" name="Content Placeholder 2"/>
          <p:cNvSpPr>
            <a:spLocks noGrp="1"/>
          </p:cNvSpPr>
          <p:nvPr>
            <p:ph idx="1"/>
          </p:nvPr>
        </p:nvSpPr>
        <p:spPr>
          <a:xfrm>
            <a:off x="457200" y="1600200"/>
            <a:ext cx="4724400" cy="4525963"/>
          </a:xfrm>
        </p:spPr>
        <p:txBody>
          <a:bodyPr/>
          <a:lstStyle/>
          <a:p>
            <a:r>
              <a:rPr lang="en-US" dirty="0" smtClean="0"/>
              <a:t>One partner has the word and tries to get the other one to say the word in as few tries as possible.</a:t>
            </a:r>
          </a:p>
          <a:p>
            <a:r>
              <a:rPr lang="en-US" dirty="0" smtClean="0"/>
              <a:t>Have someone keep track of all the incorrect guesses and discuss reasons for that guess.</a:t>
            </a:r>
            <a:endParaRPr lang="en-US" dirty="0"/>
          </a:p>
        </p:txBody>
      </p:sp>
    </p:spTree>
    <p:extLst>
      <p:ext uri="{BB962C8B-B14F-4D97-AF65-F5344CB8AC3E}">
        <p14:creationId xmlns:p14="http://schemas.microsoft.com/office/powerpoint/2010/main" val="375952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Pictionary</a:t>
            </a:r>
            <a:endParaRPr lang="en-US" dirty="0"/>
          </a:p>
        </p:txBody>
      </p:sp>
      <p:sp>
        <p:nvSpPr>
          <p:cNvPr id="3" name="Content Placeholder 2"/>
          <p:cNvSpPr>
            <a:spLocks noGrp="1"/>
          </p:cNvSpPr>
          <p:nvPr>
            <p:ph idx="1"/>
          </p:nvPr>
        </p:nvSpPr>
        <p:spPr>
          <a:xfrm>
            <a:off x="381000" y="1524000"/>
            <a:ext cx="4648200" cy="4876800"/>
          </a:xfrm>
        </p:spPr>
        <p:txBody>
          <a:bodyPr/>
          <a:lstStyle/>
          <a:p>
            <a:r>
              <a:rPr lang="en-US" sz="2400" dirty="0" smtClean="0"/>
              <a:t>Groups of students try to </a:t>
            </a:r>
            <a:r>
              <a:rPr lang="en-US" sz="2400" b="1" dirty="0" smtClean="0">
                <a:solidFill>
                  <a:srgbClr val="E46C0A"/>
                </a:solidFill>
              </a:rPr>
              <a:t>get a student to draw the term through giving precise directions.</a:t>
            </a:r>
            <a:r>
              <a:rPr lang="en-US" sz="2400" dirty="0" smtClean="0"/>
              <a:t> </a:t>
            </a:r>
          </a:p>
          <a:p>
            <a:r>
              <a:rPr lang="en-US" sz="2400" dirty="0" smtClean="0"/>
              <a:t>One student is the designated artist. The </a:t>
            </a:r>
            <a:br>
              <a:rPr lang="en-US" sz="2400" dirty="0" smtClean="0"/>
            </a:br>
            <a:r>
              <a:rPr lang="en-US" sz="2400" dirty="0" smtClean="0"/>
              <a:t>other students must give instructions one at a time, adding or correcting until picture is complete.</a:t>
            </a:r>
          </a:p>
          <a:p>
            <a:r>
              <a:rPr lang="en-US" sz="2400" dirty="0" smtClean="0"/>
              <a:t>It is like a…… bigger than a……</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822" y="3276600"/>
            <a:ext cx="3917077" cy="3354959"/>
          </a:xfrm>
          <a:prstGeom prst="rect">
            <a:avLst/>
          </a:prstGeom>
        </p:spPr>
      </p:pic>
      <p:sp>
        <p:nvSpPr>
          <p:cNvPr id="7" name="TextBox 6"/>
          <p:cNvSpPr txBox="1"/>
          <p:nvPr/>
        </p:nvSpPr>
        <p:spPr>
          <a:xfrm>
            <a:off x="5791200" y="1752600"/>
            <a:ext cx="2438400" cy="923330"/>
          </a:xfrm>
          <a:prstGeom prst="rect">
            <a:avLst/>
          </a:prstGeom>
          <a:noFill/>
        </p:spPr>
        <p:txBody>
          <a:bodyPr wrap="square" rtlCol="0">
            <a:spAutoFit/>
          </a:bodyPr>
          <a:lstStyle/>
          <a:p>
            <a:r>
              <a:rPr lang="en-US" sz="5400" i="1" dirty="0" smtClean="0">
                <a:latin typeface="Angelina"/>
                <a:cs typeface="Angelina"/>
              </a:rPr>
              <a:t>“Property”</a:t>
            </a:r>
            <a:endParaRPr lang="en-US" sz="5400" i="1" dirty="0">
              <a:latin typeface="Angelina"/>
              <a:cs typeface="Angelina"/>
            </a:endParaRPr>
          </a:p>
        </p:txBody>
      </p:sp>
    </p:spTree>
    <p:extLst>
      <p:ext uri="{BB962C8B-B14F-4D97-AF65-F5344CB8AC3E}">
        <p14:creationId xmlns:p14="http://schemas.microsoft.com/office/powerpoint/2010/main" val="221328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826" name="Straight Connector 28"/>
          <p:cNvCxnSpPr>
            <a:cxnSpLocks noChangeShapeType="1"/>
          </p:cNvCxnSpPr>
          <p:nvPr/>
        </p:nvCxnSpPr>
        <p:spPr bwMode="auto">
          <a:xfrm>
            <a:off x="3276600" y="1788160"/>
            <a:ext cx="990600" cy="0"/>
          </a:xfrm>
          <a:prstGeom prst="line">
            <a:avLst/>
          </a:prstGeom>
          <a:noFill/>
          <a:ln w="76200" cmpd="sng">
            <a:solidFill>
              <a:schemeClr val="bg1">
                <a:lumMod val="65000"/>
              </a:schemeClr>
            </a:solidFill>
            <a:round/>
            <a:headEnd/>
            <a:tailEnd/>
          </a:ln>
          <a:effectLst/>
        </p:spPr>
      </p:cxnSp>
      <p:cxnSp>
        <p:nvCxnSpPr>
          <p:cNvPr id="77827" name="Straight Connector 29"/>
          <p:cNvCxnSpPr>
            <a:cxnSpLocks noChangeShapeType="1"/>
          </p:cNvCxnSpPr>
          <p:nvPr/>
        </p:nvCxnSpPr>
        <p:spPr bwMode="auto">
          <a:xfrm>
            <a:off x="3848100" y="2981960"/>
            <a:ext cx="990600" cy="0"/>
          </a:xfrm>
          <a:prstGeom prst="line">
            <a:avLst/>
          </a:prstGeom>
          <a:noFill/>
          <a:ln w="76200" cmpd="sng">
            <a:solidFill>
              <a:schemeClr val="bg1">
                <a:lumMod val="65000"/>
              </a:schemeClr>
            </a:solidFill>
            <a:round/>
            <a:headEnd/>
            <a:tailEnd/>
          </a:ln>
          <a:effectLst/>
        </p:spPr>
      </p:cxnSp>
      <p:cxnSp>
        <p:nvCxnSpPr>
          <p:cNvPr id="77828" name="Straight Connector 30"/>
          <p:cNvCxnSpPr>
            <a:cxnSpLocks noChangeShapeType="1"/>
          </p:cNvCxnSpPr>
          <p:nvPr/>
        </p:nvCxnSpPr>
        <p:spPr bwMode="auto">
          <a:xfrm>
            <a:off x="4267200" y="4230688"/>
            <a:ext cx="990600" cy="0"/>
          </a:xfrm>
          <a:prstGeom prst="line">
            <a:avLst/>
          </a:prstGeom>
          <a:noFill/>
          <a:ln w="76200" cmpd="sng">
            <a:solidFill>
              <a:schemeClr val="bg1">
                <a:lumMod val="65000"/>
              </a:schemeClr>
            </a:solidFill>
            <a:round/>
            <a:headEnd/>
            <a:tailEnd/>
          </a:ln>
          <a:effectLst/>
        </p:spPr>
      </p:cxnSp>
      <p:cxnSp>
        <p:nvCxnSpPr>
          <p:cNvPr id="77829" name="Straight Connector 31"/>
          <p:cNvCxnSpPr>
            <a:cxnSpLocks noChangeShapeType="1"/>
          </p:cNvCxnSpPr>
          <p:nvPr/>
        </p:nvCxnSpPr>
        <p:spPr bwMode="auto">
          <a:xfrm>
            <a:off x="4876800" y="5572760"/>
            <a:ext cx="990600" cy="0"/>
          </a:xfrm>
          <a:prstGeom prst="line">
            <a:avLst/>
          </a:prstGeom>
          <a:noFill/>
          <a:ln w="76200" cmpd="sng">
            <a:solidFill>
              <a:schemeClr val="bg1">
                <a:lumMod val="65000"/>
              </a:schemeClr>
            </a:solidFill>
            <a:round/>
            <a:headEnd/>
            <a:tailEnd/>
          </a:ln>
          <a:effectLst/>
        </p:spPr>
      </p:cxnSp>
      <p:sp>
        <p:nvSpPr>
          <p:cNvPr id="41993" name="TextBox 2"/>
          <p:cNvSpPr txBox="1">
            <a:spLocks noChangeArrowheads="1"/>
          </p:cNvSpPr>
          <p:nvPr/>
        </p:nvSpPr>
        <p:spPr bwMode="auto">
          <a:xfrm>
            <a:off x="4343400" y="1326495"/>
            <a:ext cx="45770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b="1" dirty="0" smtClean="0"/>
              <a:t>Knowledge </a:t>
            </a:r>
            <a:r>
              <a:rPr lang="en-US" sz="1800" b="1" dirty="0"/>
              <a:t>Utilization</a:t>
            </a:r>
          </a:p>
          <a:p>
            <a:pPr eaLnBrk="1" hangingPunct="1"/>
            <a:r>
              <a:rPr lang="en-US" sz="1800" dirty="0"/>
              <a:t>Decision Making, Problem Solving, Experimenting, Investigating</a:t>
            </a:r>
          </a:p>
        </p:txBody>
      </p:sp>
      <p:sp>
        <p:nvSpPr>
          <p:cNvPr id="41994" name="TextBox 6"/>
          <p:cNvSpPr txBox="1">
            <a:spLocks noChangeArrowheads="1"/>
          </p:cNvSpPr>
          <p:nvPr/>
        </p:nvSpPr>
        <p:spPr bwMode="auto">
          <a:xfrm>
            <a:off x="4876800" y="2519997"/>
            <a:ext cx="3697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b="1" dirty="0" smtClean="0"/>
              <a:t>Analysis</a:t>
            </a:r>
            <a:endParaRPr lang="en-US" sz="1800" b="1" dirty="0"/>
          </a:p>
          <a:p>
            <a:pPr eaLnBrk="1" hangingPunct="1"/>
            <a:r>
              <a:rPr lang="en-US" sz="1800" dirty="0"/>
              <a:t>Matching, Classifying, Analyzing Errors, Generalizing, Specifying</a:t>
            </a:r>
          </a:p>
        </p:txBody>
      </p:sp>
      <p:sp>
        <p:nvSpPr>
          <p:cNvPr id="41995" name="TextBox 8"/>
          <p:cNvSpPr txBox="1">
            <a:spLocks noChangeArrowheads="1"/>
          </p:cNvSpPr>
          <p:nvPr/>
        </p:nvSpPr>
        <p:spPr bwMode="auto">
          <a:xfrm>
            <a:off x="5343525" y="3886007"/>
            <a:ext cx="3800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b="1" dirty="0" smtClean="0"/>
              <a:t>Comprehension</a:t>
            </a:r>
            <a:endParaRPr lang="en-US" sz="1800" b="1" dirty="0"/>
          </a:p>
          <a:p>
            <a:pPr eaLnBrk="1" hangingPunct="1"/>
            <a:r>
              <a:rPr lang="en-US" sz="1800" dirty="0"/>
              <a:t>Integrating, </a:t>
            </a:r>
            <a:r>
              <a:rPr lang="en-US" sz="1800" dirty="0" smtClean="0"/>
              <a:t>Symbolizing</a:t>
            </a:r>
            <a:endParaRPr lang="en-US" sz="1800" dirty="0"/>
          </a:p>
        </p:txBody>
      </p:sp>
      <p:sp>
        <p:nvSpPr>
          <p:cNvPr id="41996" name="TextBox 9"/>
          <p:cNvSpPr txBox="1">
            <a:spLocks noChangeArrowheads="1"/>
          </p:cNvSpPr>
          <p:nvPr/>
        </p:nvSpPr>
        <p:spPr bwMode="auto">
          <a:xfrm>
            <a:off x="5974080" y="5106291"/>
            <a:ext cx="31699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b="1" dirty="0" smtClean="0"/>
              <a:t>Retrieval</a:t>
            </a:r>
            <a:endParaRPr lang="en-US" sz="1800" b="1" dirty="0"/>
          </a:p>
          <a:p>
            <a:pPr eaLnBrk="1" hangingPunct="1"/>
            <a:r>
              <a:rPr lang="en-US" sz="1800" dirty="0"/>
              <a:t>Recognizing, </a:t>
            </a:r>
            <a:r>
              <a:rPr lang="en-US" sz="1800" dirty="0" smtClean="0"/>
              <a:t/>
            </a:r>
            <a:br>
              <a:rPr lang="en-US" sz="1800" dirty="0" smtClean="0"/>
            </a:br>
            <a:r>
              <a:rPr lang="en-US" sz="1800" dirty="0" smtClean="0"/>
              <a:t>Recalling</a:t>
            </a:r>
            <a:r>
              <a:rPr lang="en-US" sz="1800" dirty="0"/>
              <a:t>, E</a:t>
            </a:r>
            <a:r>
              <a:rPr lang="en-US" sz="1800" dirty="0" smtClean="0"/>
              <a:t>xecuting</a:t>
            </a:r>
            <a:endParaRPr lang="en-US" sz="1800" dirty="0"/>
          </a:p>
        </p:txBody>
      </p:sp>
      <p:graphicFrame>
        <p:nvGraphicFramePr>
          <p:cNvPr id="4" name="Diagram 3"/>
          <p:cNvGraphicFramePr/>
          <p:nvPr>
            <p:extLst>
              <p:ext uri="{D42A27DB-BD31-4B8C-83A1-F6EECF244321}">
                <p14:modId xmlns:p14="http://schemas.microsoft.com/office/powerpoint/2010/main" val="548474508"/>
              </p:ext>
            </p:extLst>
          </p:nvPr>
        </p:nvGraphicFramePr>
        <p:xfrm>
          <a:off x="731520" y="1031875"/>
          <a:ext cx="4623118" cy="5175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2"/>
          <p:cNvSpPr>
            <a:spLocks noGrp="1"/>
          </p:cNvSpPr>
          <p:nvPr>
            <p:ph type="title"/>
          </p:nvPr>
        </p:nvSpPr>
        <p:spPr>
          <a:xfrm>
            <a:off x="304800" y="228600"/>
            <a:ext cx="8839200" cy="2163762"/>
          </a:xfrm>
        </p:spPr>
        <p:txBody>
          <a:bodyPr anchor="t"/>
          <a:lstStyle/>
          <a:p>
            <a:r>
              <a:rPr lang="en-US" sz="2800" dirty="0" smtClean="0"/>
              <a:t>Developing Tasks, Activities, and Assessments</a:t>
            </a:r>
            <a:endParaRPr lang="en-US" sz="2800" dirty="0"/>
          </a:p>
        </p:txBody>
      </p:sp>
    </p:spTree>
    <p:extLst>
      <p:ext uri="{BB962C8B-B14F-4D97-AF65-F5344CB8AC3E}">
        <p14:creationId xmlns:p14="http://schemas.microsoft.com/office/powerpoint/2010/main" val="764512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 a Minute</a:t>
            </a:r>
            <a:endParaRPr lang="en-US" dirty="0"/>
          </a:p>
        </p:txBody>
      </p:sp>
      <p:sp>
        <p:nvSpPr>
          <p:cNvPr id="3" name="Content Placeholder 2"/>
          <p:cNvSpPr>
            <a:spLocks noGrp="1"/>
          </p:cNvSpPr>
          <p:nvPr>
            <p:ph idx="1"/>
          </p:nvPr>
        </p:nvSpPr>
        <p:spPr>
          <a:xfrm>
            <a:off x="457200" y="1600200"/>
            <a:ext cx="4724400" cy="4525963"/>
          </a:xfrm>
        </p:spPr>
        <p:txBody>
          <a:bodyPr/>
          <a:lstStyle/>
          <a:p>
            <a:r>
              <a:rPr lang="en-US" dirty="0" smtClean="0"/>
              <a:t>Give students a word</a:t>
            </a:r>
          </a:p>
          <a:p>
            <a:r>
              <a:rPr lang="en-US" dirty="0" smtClean="0"/>
              <a:t>They must </a:t>
            </a:r>
            <a:r>
              <a:rPr lang="en-US" b="1" dirty="0" smtClean="0">
                <a:solidFill>
                  <a:srgbClr val="E46C0A"/>
                </a:solidFill>
              </a:rPr>
              <a:t>speak about the word for one minute.</a:t>
            </a:r>
          </a:p>
          <a:p>
            <a:r>
              <a:rPr lang="en-US" dirty="0" smtClean="0"/>
              <a:t>Before students begin to speak tell them to take 30 seconds and think before beginning to speak for a minute. </a:t>
            </a:r>
            <a:endParaRPr lang="en-US" dirty="0"/>
          </a:p>
        </p:txBody>
      </p:sp>
      <p:pic>
        <p:nvPicPr>
          <p:cNvPr id="4" name="Picture 3" descr="GettyImages_16548526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600200"/>
            <a:ext cx="3037472" cy="4315968"/>
          </a:xfrm>
          <a:prstGeom prst="rect">
            <a:avLst/>
          </a:prstGeom>
        </p:spPr>
      </p:pic>
    </p:spTree>
    <p:extLst>
      <p:ext uri="{BB962C8B-B14F-4D97-AF65-F5344CB8AC3E}">
        <p14:creationId xmlns:p14="http://schemas.microsoft.com/office/powerpoint/2010/main" val="16196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 a Minute Minus</a:t>
            </a:r>
            <a:endParaRPr lang="en-US" dirty="0"/>
          </a:p>
        </p:txBody>
      </p:sp>
      <p:sp>
        <p:nvSpPr>
          <p:cNvPr id="3" name="Content Placeholder 2"/>
          <p:cNvSpPr>
            <a:spLocks noGrp="1"/>
          </p:cNvSpPr>
          <p:nvPr>
            <p:ph idx="1"/>
          </p:nvPr>
        </p:nvSpPr>
        <p:spPr>
          <a:xfrm>
            <a:off x="457200" y="1600200"/>
            <a:ext cx="5105400" cy="4525963"/>
          </a:xfrm>
        </p:spPr>
        <p:txBody>
          <a:bodyPr/>
          <a:lstStyle/>
          <a:p>
            <a:r>
              <a:rPr lang="en-US" dirty="0" smtClean="0"/>
              <a:t>Have students </a:t>
            </a:r>
            <a:r>
              <a:rPr lang="en-US" b="1" dirty="0" smtClean="0">
                <a:solidFill>
                  <a:srgbClr val="E46C0A"/>
                </a:solidFill>
              </a:rPr>
              <a:t>speak for a minute and give them something they may not mention. </a:t>
            </a:r>
          </a:p>
          <a:p>
            <a:r>
              <a:rPr lang="en-US" dirty="0" smtClean="0"/>
              <a:t>Example: speak about “rain” and do not mention “umbrellas’</a:t>
            </a:r>
          </a:p>
          <a:p>
            <a:r>
              <a:rPr lang="en-US" dirty="0" smtClean="0"/>
              <a:t>Speak about “trees” and do not mention “forests.” </a:t>
            </a:r>
            <a:endParaRPr lang="en-US" dirty="0"/>
          </a:p>
        </p:txBody>
      </p:sp>
      <p:pic>
        <p:nvPicPr>
          <p:cNvPr id="4" name="Picture 3" descr="GettyImages_16548526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600200"/>
            <a:ext cx="3037472" cy="4315968"/>
          </a:xfrm>
          <a:prstGeom prst="rect">
            <a:avLst/>
          </a:prstGeom>
        </p:spPr>
      </p:pic>
    </p:spTree>
    <p:extLst>
      <p:ext uri="{BB962C8B-B14F-4D97-AF65-F5344CB8AC3E}">
        <p14:creationId xmlns:p14="http://schemas.microsoft.com/office/powerpoint/2010/main" val="294285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type="body" idx="1"/>
          </p:nvPr>
        </p:nvSpPr>
        <p:spPr/>
        <p:txBody>
          <a:bodyPr/>
          <a:lstStyle/>
          <a:p>
            <a:endParaRPr lang="en-US" sz="2400" dirty="0" smtClean="0">
              <a:solidFill>
                <a:srgbClr val="FFFFFF"/>
              </a:solidFill>
            </a:endParaRPr>
          </a:p>
          <a:p>
            <a:endParaRPr lang="en-US" sz="2400" dirty="0">
              <a:solidFill>
                <a:srgbClr val="FFFFFF"/>
              </a:solidFill>
            </a:endParaRPr>
          </a:p>
          <a:p>
            <a:pPr marL="0" indent="0">
              <a:buNone/>
            </a:pPr>
            <a:r>
              <a:rPr lang="en-US" sz="2400" dirty="0" smtClean="0">
                <a:solidFill>
                  <a:srgbClr val="FFFFFF"/>
                </a:solidFill>
              </a:rPr>
              <a:t>Ask students to restate the description, explanation, or example in their own words.</a:t>
            </a:r>
            <a:endParaRPr lang="en-US" sz="2400" dirty="0">
              <a:solidFill>
                <a:srgbClr val="FFFFFF"/>
              </a:solidFill>
            </a:endParaRPr>
          </a:p>
        </p:txBody>
      </p:sp>
    </p:spTree>
    <p:extLst>
      <p:ext uri="{BB962C8B-B14F-4D97-AF65-F5344CB8AC3E}">
        <p14:creationId xmlns:p14="http://schemas.microsoft.com/office/powerpoint/2010/main" val="3013308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a:xfrm>
            <a:off x="457200" y="1447800"/>
            <a:ext cx="7772400" cy="4525963"/>
          </a:xfrm>
        </p:spPr>
        <p:txBody>
          <a:bodyPr/>
          <a:lstStyle/>
          <a:p>
            <a:r>
              <a:rPr lang="en-US" dirty="0" smtClean="0"/>
              <a:t>Students to not copy teacher’s </a:t>
            </a:r>
            <a:br>
              <a:rPr lang="en-US" dirty="0" smtClean="0"/>
            </a:br>
            <a:r>
              <a:rPr lang="en-US" dirty="0" smtClean="0"/>
              <a:t>words or examples</a:t>
            </a:r>
          </a:p>
          <a:p>
            <a:r>
              <a:rPr lang="en-US" dirty="0" smtClean="0"/>
              <a:t>You may need to:</a:t>
            </a:r>
          </a:p>
          <a:p>
            <a:pPr lvl="1"/>
            <a:r>
              <a:rPr lang="en-US" dirty="0" smtClean="0"/>
              <a:t>Provide additional </a:t>
            </a:r>
            <a:br>
              <a:rPr lang="en-US" dirty="0" smtClean="0"/>
            </a:br>
            <a:r>
              <a:rPr lang="en-US" dirty="0" smtClean="0"/>
              <a:t>descriptions or </a:t>
            </a:r>
            <a:br>
              <a:rPr lang="en-US" dirty="0" smtClean="0"/>
            </a:br>
            <a:r>
              <a:rPr lang="en-US" dirty="0" smtClean="0"/>
              <a:t>examples</a:t>
            </a:r>
          </a:p>
          <a:p>
            <a:pPr lvl="1"/>
            <a:r>
              <a:rPr lang="en-US" dirty="0" smtClean="0"/>
              <a:t>Allow students </a:t>
            </a:r>
            <a:br>
              <a:rPr lang="en-US" dirty="0" smtClean="0"/>
            </a:br>
            <a:r>
              <a:rPr lang="en-US" dirty="0" smtClean="0"/>
              <a:t>to discuss in partners </a:t>
            </a:r>
            <a:br>
              <a:rPr lang="en-US" dirty="0" smtClean="0"/>
            </a:br>
            <a:r>
              <a:rPr lang="en-US" dirty="0" smtClean="0"/>
              <a:t>or small groups</a:t>
            </a:r>
          </a:p>
          <a:p>
            <a:pPr marL="457200" lvl="1" indent="0">
              <a:buNone/>
            </a:pPr>
            <a:endParaRPr lang="en-US" dirty="0"/>
          </a:p>
        </p:txBody>
      </p:sp>
      <p:pic>
        <p:nvPicPr>
          <p:cNvPr id="4" name="Picture 3" descr="146907620.jpg"/>
          <p:cNvPicPr>
            <a:picLocks noChangeAspect="1"/>
          </p:cNvPicPr>
          <p:nvPr/>
        </p:nvPicPr>
        <p:blipFill rotWithShape="1">
          <a:blip r:embed="rId2" cstate="print">
            <a:extLst>
              <a:ext uri="{28A0092B-C50C-407E-A947-70E740481C1C}">
                <a14:useLocalDpi xmlns:a14="http://schemas.microsoft.com/office/drawing/2010/main" val="0"/>
              </a:ext>
            </a:extLst>
          </a:blip>
          <a:srcRect l="6641" r="10125"/>
          <a:stretch/>
        </p:blipFill>
        <p:spPr>
          <a:xfrm>
            <a:off x="5513885" y="3124200"/>
            <a:ext cx="3630115" cy="2907553"/>
          </a:xfrm>
          <a:prstGeom prst="rect">
            <a:avLst/>
          </a:prstGeom>
          <a:noFill/>
          <a:ln>
            <a:noFill/>
          </a:ln>
        </p:spPr>
      </p:pic>
    </p:spTree>
    <p:extLst>
      <p:ext uri="{BB962C8B-B14F-4D97-AF65-F5344CB8AC3E}">
        <p14:creationId xmlns:p14="http://schemas.microsoft.com/office/powerpoint/2010/main" val="3381830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Notebook</a:t>
            </a:r>
            <a:endParaRPr lang="en-US" dirty="0"/>
          </a:p>
        </p:txBody>
      </p:sp>
      <p:sp>
        <p:nvSpPr>
          <p:cNvPr id="3" name="Content Placeholder 2"/>
          <p:cNvSpPr>
            <a:spLocks noGrp="1"/>
          </p:cNvSpPr>
          <p:nvPr>
            <p:ph idx="1"/>
          </p:nvPr>
        </p:nvSpPr>
        <p:spPr>
          <a:xfrm>
            <a:off x="457200" y="1447800"/>
            <a:ext cx="8458200" cy="4800600"/>
          </a:xfrm>
        </p:spPr>
        <p:txBody>
          <a:bodyPr/>
          <a:lstStyle/>
          <a:p>
            <a:r>
              <a:rPr lang="en-US" dirty="0" smtClean="0"/>
              <a:t>Record of students’ work</a:t>
            </a:r>
          </a:p>
          <a:p>
            <a:r>
              <a:rPr lang="en-US" dirty="0" smtClean="0"/>
              <a:t>Recording of vocabulary terms is updated </a:t>
            </a:r>
            <a:br>
              <a:rPr lang="en-US" dirty="0" smtClean="0"/>
            </a:br>
            <a:r>
              <a:rPr lang="en-US" dirty="0" smtClean="0"/>
              <a:t>and refined with new knowledge</a:t>
            </a:r>
          </a:p>
          <a:p>
            <a:r>
              <a:rPr lang="en-US" dirty="0" smtClean="0"/>
              <a:t>Should be used in all content </a:t>
            </a:r>
            <a:br>
              <a:rPr lang="en-US" dirty="0" smtClean="0"/>
            </a:br>
            <a:r>
              <a:rPr lang="en-US" dirty="0" smtClean="0"/>
              <a:t>subjects such as math, </a:t>
            </a:r>
            <a:br>
              <a:rPr lang="en-US" dirty="0" smtClean="0"/>
            </a:br>
            <a:r>
              <a:rPr lang="en-US" dirty="0" smtClean="0"/>
              <a:t>science, social studies</a:t>
            </a:r>
          </a:p>
          <a:p>
            <a:r>
              <a:rPr lang="en-US" dirty="0" smtClean="0"/>
              <a:t>Students will make their </a:t>
            </a:r>
            <a:br>
              <a:rPr lang="en-US" dirty="0" smtClean="0"/>
            </a:br>
            <a:r>
              <a:rPr lang="en-US" dirty="0" smtClean="0"/>
              <a:t>own glossary for </a:t>
            </a:r>
            <a:br>
              <a:rPr lang="en-US" dirty="0" smtClean="0"/>
            </a:br>
            <a:r>
              <a:rPr lang="en-US" dirty="0" smtClean="0"/>
              <a:t>notebook </a:t>
            </a:r>
            <a:r>
              <a:rPr lang="en-US" dirty="0"/>
              <a:t>a</a:t>
            </a:r>
            <a:r>
              <a:rPr lang="en-US" dirty="0" smtClean="0"/>
              <a:t>nd add </a:t>
            </a:r>
            <a:br>
              <a:rPr lang="en-US" dirty="0" smtClean="0"/>
            </a:br>
            <a:r>
              <a:rPr lang="en-US" dirty="0" smtClean="0"/>
              <a:t>to it with new terms</a:t>
            </a:r>
            <a:endParaRPr lang="en-US" dirty="0"/>
          </a:p>
        </p:txBody>
      </p:sp>
      <p:pic>
        <p:nvPicPr>
          <p:cNvPr id="4" name="Picture 3" descr="GettyImages_459418871.jpg"/>
          <p:cNvPicPr>
            <a:picLocks noChangeAspect="1"/>
          </p:cNvPicPr>
          <p:nvPr/>
        </p:nvPicPr>
        <p:blipFill rotWithShape="1">
          <a:blip r:embed="rId2">
            <a:extLst>
              <a:ext uri="{28A0092B-C50C-407E-A947-70E740481C1C}">
                <a14:useLocalDpi xmlns:a14="http://schemas.microsoft.com/office/drawing/2010/main" val="0"/>
              </a:ext>
            </a:extLst>
          </a:blip>
          <a:srcRect l="16494"/>
          <a:stretch/>
        </p:blipFill>
        <p:spPr>
          <a:xfrm>
            <a:off x="5904858" y="3505200"/>
            <a:ext cx="3245224" cy="2589013"/>
          </a:xfrm>
          <a:prstGeom prst="rect">
            <a:avLst/>
          </a:prstGeom>
          <a:noFill/>
          <a:ln>
            <a:noFill/>
          </a:ln>
        </p:spPr>
      </p:pic>
    </p:spTree>
    <p:extLst>
      <p:ext uri="{BB962C8B-B14F-4D97-AF65-F5344CB8AC3E}">
        <p14:creationId xmlns:p14="http://schemas.microsoft.com/office/powerpoint/2010/main" val="257364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 Notebook</a:t>
            </a:r>
            <a:endParaRPr lang="en-US" dirty="0"/>
          </a:p>
        </p:txBody>
      </p:sp>
      <p:sp>
        <p:nvSpPr>
          <p:cNvPr id="3" name="Content Placeholder 2"/>
          <p:cNvSpPr>
            <a:spLocks noGrp="1"/>
          </p:cNvSpPr>
          <p:nvPr>
            <p:ph idx="1"/>
          </p:nvPr>
        </p:nvSpPr>
        <p:spPr/>
        <p:txBody>
          <a:bodyPr/>
          <a:lstStyle/>
          <a:p>
            <a:pPr marL="0" indent="0">
              <a:buNone/>
            </a:pPr>
            <a:r>
              <a:rPr lang="en-US" dirty="0" smtClean="0"/>
              <a:t>Term: ______________________________________</a:t>
            </a:r>
          </a:p>
          <a:p>
            <a:pPr marL="0" indent="0">
              <a:buNone/>
            </a:pPr>
            <a:r>
              <a:rPr lang="en-US" dirty="0" smtClean="0"/>
              <a:t>Description:_________________________________ __________________________________________________________________________________________</a:t>
            </a:r>
            <a:endParaRPr lang="en-US" dirty="0"/>
          </a:p>
          <a:p>
            <a:pPr marL="0" indent="0">
              <a:buNone/>
            </a:pPr>
            <a:r>
              <a:rPr lang="en-US" dirty="0" smtClean="0"/>
              <a:t>Picture or sketch: </a:t>
            </a:r>
            <a:endParaRPr lang="en-US" dirty="0"/>
          </a:p>
        </p:txBody>
      </p:sp>
      <p:sp>
        <p:nvSpPr>
          <p:cNvPr id="4" name="Rectangle 3"/>
          <p:cNvSpPr/>
          <p:nvPr/>
        </p:nvSpPr>
        <p:spPr>
          <a:xfrm>
            <a:off x="228600" y="1295400"/>
            <a:ext cx="8458200" cy="5029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176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type="body" idx="1"/>
          </p:nvPr>
        </p:nvSpPr>
        <p:spPr/>
        <p:txBody>
          <a:bodyPr/>
          <a:lstStyle/>
          <a:p>
            <a:pPr marL="0" indent="0">
              <a:buNone/>
            </a:pPr>
            <a:endParaRPr lang="en-US" sz="2400" dirty="0" smtClean="0">
              <a:solidFill>
                <a:srgbClr val="FFFFFF"/>
              </a:solidFill>
            </a:endParaRPr>
          </a:p>
          <a:p>
            <a:pPr marL="0" indent="0">
              <a:buNone/>
            </a:pPr>
            <a:r>
              <a:rPr lang="en-US" sz="2400" dirty="0" smtClean="0">
                <a:solidFill>
                  <a:srgbClr val="FFFFFF"/>
                </a:solidFill>
              </a:rPr>
              <a:t>Construct a picture, symbol or graphic representing the term or phrase</a:t>
            </a:r>
            <a:endParaRPr lang="en-US" sz="2400" dirty="0">
              <a:solidFill>
                <a:srgbClr val="FFFFFF"/>
              </a:solidFill>
            </a:endParaRPr>
          </a:p>
        </p:txBody>
      </p:sp>
    </p:spTree>
    <p:extLst>
      <p:ext uri="{BB962C8B-B14F-4D97-AF65-F5344CB8AC3E}">
        <p14:creationId xmlns:p14="http://schemas.microsoft.com/office/powerpoint/2010/main" val="2698572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idx="1"/>
          </p:nvPr>
        </p:nvSpPr>
        <p:spPr/>
        <p:txBody>
          <a:bodyPr/>
          <a:lstStyle/>
          <a:p>
            <a:r>
              <a:rPr lang="en-US" dirty="0" smtClean="0"/>
              <a:t>Model- show examples of student sketches</a:t>
            </a:r>
          </a:p>
          <a:p>
            <a:r>
              <a:rPr lang="en-US" dirty="0" smtClean="0"/>
              <a:t>Sketch</a:t>
            </a:r>
          </a:p>
          <a:p>
            <a:r>
              <a:rPr lang="en-US" dirty="0" smtClean="0"/>
              <a:t>Work in pairs or small group</a:t>
            </a:r>
          </a:p>
          <a:p>
            <a:r>
              <a:rPr lang="en-US" dirty="0" smtClean="0"/>
              <a:t>Not works of art, not coloring activity</a:t>
            </a:r>
          </a:p>
          <a:p>
            <a:r>
              <a:rPr lang="en-US" dirty="0" smtClean="0"/>
              <a:t>Use internet for images of the term</a:t>
            </a:r>
          </a:p>
          <a:p>
            <a:r>
              <a:rPr lang="en-US" dirty="0" smtClean="0"/>
              <a:t>Picture is a “jog” for the memory</a:t>
            </a:r>
            <a:endParaRPr lang="en-US" dirty="0"/>
          </a:p>
        </p:txBody>
      </p:sp>
    </p:spTree>
    <p:extLst>
      <p:ext uri="{BB962C8B-B14F-4D97-AF65-F5344CB8AC3E}">
        <p14:creationId xmlns:p14="http://schemas.microsoft.com/office/powerpoint/2010/main" val="1608765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smtClean="0"/>
              <a:t>Students can draw symbols</a:t>
            </a:r>
            <a:br>
              <a:rPr lang="en-US" dirty="0" smtClean="0"/>
            </a:br>
            <a:endParaRPr lang="en-US" dirty="0" smtClean="0"/>
          </a:p>
          <a:p>
            <a:r>
              <a:rPr lang="en-US" dirty="0" smtClean="0"/>
              <a:t>Graphics are acceptable</a:t>
            </a:r>
            <a:br>
              <a:rPr lang="en-US" dirty="0" smtClean="0"/>
            </a:br>
            <a:endParaRPr lang="en-US" dirty="0" smtClean="0"/>
          </a:p>
          <a:p>
            <a:r>
              <a:rPr lang="en-US" dirty="0" smtClean="0"/>
              <a:t>Some students may pantomime </a:t>
            </a:r>
            <a:br>
              <a:rPr lang="en-US" dirty="0" smtClean="0"/>
            </a:br>
            <a:r>
              <a:rPr lang="en-US" dirty="0" smtClean="0"/>
              <a:t>or dramatize term. </a:t>
            </a:r>
            <a:endParaRPr lang="en-US" dirty="0"/>
          </a:p>
        </p:txBody>
      </p:sp>
      <p:pic>
        <p:nvPicPr>
          <p:cNvPr id="4" name="Picture 3" descr="GettyImages_4944129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206" y="1676400"/>
            <a:ext cx="4880794" cy="3429000"/>
          </a:xfrm>
          <a:prstGeom prst="rect">
            <a:avLst/>
          </a:prstGeom>
        </p:spPr>
      </p:pic>
    </p:spTree>
    <p:extLst>
      <p:ext uri="{BB962C8B-B14F-4D97-AF65-F5344CB8AC3E}">
        <p14:creationId xmlns:p14="http://schemas.microsoft.com/office/powerpoint/2010/main" val="1566329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t>
            </a:r>
            <a:endParaRPr lang="en-US" dirty="0"/>
          </a:p>
        </p:txBody>
      </p:sp>
      <p:sp>
        <p:nvSpPr>
          <p:cNvPr id="3" name="Content Placeholder 2"/>
          <p:cNvSpPr>
            <a:spLocks noGrp="1"/>
          </p:cNvSpPr>
          <p:nvPr>
            <p:ph type="body" idx="1"/>
          </p:nvPr>
        </p:nvSpPr>
        <p:spPr/>
        <p:txBody>
          <a:bodyPr/>
          <a:lstStyle/>
          <a:p>
            <a:endParaRPr lang="en-US" sz="2400" dirty="0" smtClean="0">
              <a:solidFill>
                <a:srgbClr val="FFFFFF"/>
              </a:solidFill>
            </a:endParaRPr>
          </a:p>
          <a:p>
            <a:pPr marL="0" indent="0">
              <a:buNone/>
            </a:pPr>
            <a:endParaRPr lang="en-US" sz="2400" dirty="0">
              <a:solidFill>
                <a:srgbClr val="FFFFFF"/>
              </a:solidFill>
            </a:endParaRPr>
          </a:p>
          <a:p>
            <a:pPr marL="0" indent="0">
              <a:buNone/>
            </a:pPr>
            <a:r>
              <a:rPr lang="en-US" sz="2400" dirty="0" smtClean="0">
                <a:solidFill>
                  <a:srgbClr val="FFFFFF"/>
                </a:solidFill>
              </a:rPr>
              <a:t>Engage students periodically in activities that help them add to their knowledge of the terms in their notebooks.</a:t>
            </a:r>
            <a:endParaRPr lang="en-US" sz="2400" dirty="0">
              <a:solidFill>
                <a:srgbClr val="FFFFFF"/>
              </a:solidFill>
            </a:endParaRPr>
          </a:p>
        </p:txBody>
      </p:sp>
    </p:spTree>
    <p:extLst>
      <p:ext uri="{BB962C8B-B14F-4D97-AF65-F5344CB8AC3E}">
        <p14:creationId xmlns:p14="http://schemas.microsoft.com/office/powerpoint/2010/main" val="3715925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New Vocabulary</a:t>
            </a:r>
            <a:endParaRPr lang="en-US" dirty="0"/>
          </a:p>
        </p:txBody>
      </p:sp>
      <p:sp>
        <p:nvSpPr>
          <p:cNvPr id="3" name="Content Placeholder 2"/>
          <p:cNvSpPr>
            <a:spLocks noGrp="1"/>
          </p:cNvSpPr>
          <p:nvPr>
            <p:ph idx="4294967295"/>
          </p:nvPr>
        </p:nvSpPr>
        <p:spPr>
          <a:xfrm>
            <a:off x="533400" y="1752600"/>
            <a:ext cx="8229600" cy="4191000"/>
          </a:xfrm>
        </p:spPr>
        <p:txBody>
          <a:bodyPr/>
          <a:lstStyle/>
          <a:p>
            <a:r>
              <a:rPr lang="en-US" dirty="0" smtClean="0"/>
              <a:t>Teaching and learning of vocabulary </a:t>
            </a:r>
            <a:br>
              <a:rPr lang="en-US" dirty="0" smtClean="0"/>
            </a:br>
            <a:r>
              <a:rPr lang="en-US" dirty="0" smtClean="0"/>
              <a:t>needs to be intentional.</a:t>
            </a:r>
          </a:p>
          <a:p>
            <a:r>
              <a:rPr lang="en-US" dirty="0" smtClean="0"/>
              <a:t>Follow a 6 step model</a:t>
            </a:r>
          </a:p>
          <a:p>
            <a:r>
              <a:rPr lang="en-US" dirty="0" smtClean="0"/>
              <a:t>Model Marzano, Pickering</a:t>
            </a:r>
          </a:p>
          <a:p>
            <a:pPr lvl="1"/>
            <a:r>
              <a:rPr lang="en-US" dirty="0" smtClean="0"/>
              <a:t>Research based</a:t>
            </a:r>
          </a:p>
          <a:p>
            <a:pPr lvl="1"/>
            <a:r>
              <a:rPr lang="en-US" dirty="0" smtClean="0"/>
              <a:t>Structured and strategic</a:t>
            </a:r>
            <a:endParaRPr lang="en-US" dirty="0"/>
          </a:p>
        </p:txBody>
      </p:sp>
    </p:spTree>
    <p:extLst>
      <p:ext uri="{BB962C8B-B14F-4D97-AF65-F5344CB8AC3E}">
        <p14:creationId xmlns:p14="http://schemas.microsoft.com/office/powerpoint/2010/main" val="1140062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t>
            </a:r>
            <a:endParaRPr lang="en-US" dirty="0"/>
          </a:p>
        </p:txBody>
      </p:sp>
      <p:sp>
        <p:nvSpPr>
          <p:cNvPr id="3" name="Content Placeholder 2"/>
          <p:cNvSpPr>
            <a:spLocks noGrp="1"/>
          </p:cNvSpPr>
          <p:nvPr>
            <p:ph idx="1"/>
          </p:nvPr>
        </p:nvSpPr>
        <p:spPr/>
        <p:txBody>
          <a:bodyPr/>
          <a:lstStyle/>
          <a:p>
            <a:r>
              <a:rPr lang="en-US" dirty="0" smtClean="0"/>
              <a:t>Learning academic vocabulary </a:t>
            </a:r>
            <a:br>
              <a:rPr lang="en-US" dirty="0" smtClean="0"/>
            </a:br>
            <a:r>
              <a:rPr lang="en-US" dirty="0" smtClean="0"/>
              <a:t>is NOT a “one and done” experience.</a:t>
            </a:r>
            <a:br>
              <a:rPr lang="en-US" dirty="0" smtClean="0"/>
            </a:br>
            <a:endParaRPr lang="en-US" dirty="0" smtClean="0"/>
          </a:p>
          <a:p>
            <a:r>
              <a:rPr lang="en-US" b="1" dirty="0" smtClean="0">
                <a:solidFill>
                  <a:srgbClr val="E46C0A"/>
                </a:solidFill>
              </a:rPr>
              <a:t>Reexamine vocabulary </a:t>
            </a:r>
            <a:r>
              <a:rPr lang="en-US" dirty="0" smtClean="0"/>
              <a:t>to deepen understanding.</a:t>
            </a:r>
            <a:br>
              <a:rPr lang="en-US" dirty="0" smtClean="0"/>
            </a:br>
            <a:endParaRPr lang="en-US" dirty="0" smtClean="0"/>
          </a:p>
          <a:p>
            <a:r>
              <a:rPr lang="en-US" dirty="0" smtClean="0"/>
              <a:t>Terms in academic notebook should be </a:t>
            </a:r>
            <a:r>
              <a:rPr lang="en-US" b="1" dirty="0" smtClean="0">
                <a:solidFill>
                  <a:srgbClr val="E46C0A"/>
                </a:solidFill>
              </a:rPr>
              <a:t>developed and expanded</a:t>
            </a:r>
            <a:r>
              <a:rPr lang="en-US" dirty="0" smtClean="0"/>
              <a:t>.</a:t>
            </a:r>
            <a:endParaRPr lang="en-US" dirty="0"/>
          </a:p>
        </p:txBody>
      </p:sp>
      <p:pic>
        <p:nvPicPr>
          <p:cNvPr id="4" name="Picture 3" descr="93016215_exlamation-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914400"/>
            <a:ext cx="1549640" cy="3122901"/>
          </a:xfrm>
          <a:prstGeom prst="rect">
            <a:avLst/>
          </a:prstGeom>
        </p:spPr>
      </p:pic>
    </p:spTree>
    <p:extLst>
      <p:ext uri="{BB962C8B-B14F-4D97-AF65-F5344CB8AC3E}">
        <p14:creationId xmlns:p14="http://schemas.microsoft.com/office/powerpoint/2010/main" val="405044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00200"/>
            <a:ext cx="5181600" cy="5334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Step 4</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Highlight to help remember</a:t>
            </a:r>
            <a:br>
              <a:rPr lang="en-US" dirty="0" smtClean="0"/>
            </a:br>
            <a:endParaRPr lang="en-US" dirty="0" smtClean="0"/>
          </a:p>
          <a:p>
            <a:r>
              <a:rPr lang="en-US" dirty="0" smtClean="0"/>
              <a:t>Add </a:t>
            </a:r>
            <a:r>
              <a:rPr lang="en-US" b="1" dirty="0" smtClean="0">
                <a:solidFill>
                  <a:srgbClr val="E46C0A"/>
                </a:solidFill>
              </a:rPr>
              <a:t>synonym</a:t>
            </a:r>
            <a:r>
              <a:rPr lang="en-US" dirty="0" smtClean="0"/>
              <a:t>s or </a:t>
            </a:r>
            <a:r>
              <a:rPr lang="en-US" b="1" dirty="0" smtClean="0">
                <a:solidFill>
                  <a:srgbClr val="E46C0A"/>
                </a:solidFill>
              </a:rPr>
              <a:t>antonyms</a:t>
            </a:r>
            <a:br>
              <a:rPr lang="en-US" b="1" dirty="0" smtClean="0">
                <a:solidFill>
                  <a:srgbClr val="E46C0A"/>
                </a:solidFill>
              </a:rPr>
            </a:br>
            <a:endParaRPr lang="en-US" b="1" dirty="0" smtClean="0">
              <a:solidFill>
                <a:srgbClr val="E46C0A"/>
              </a:solidFill>
            </a:endParaRPr>
          </a:p>
          <a:p>
            <a:r>
              <a:rPr lang="en-US" dirty="0" smtClean="0"/>
              <a:t>Use a </a:t>
            </a:r>
            <a:r>
              <a:rPr lang="en-US" b="1" dirty="0" smtClean="0">
                <a:solidFill>
                  <a:srgbClr val="E46C0A"/>
                </a:solidFill>
              </a:rPr>
              <a:t>graphic organizer </a:t>
            </a:r>
            <a:r>
              <a:rPr lang="en-US" dirty="0" smtClean="0"/>
              <a:t>to expand the meaning</a:t>
            </a:r>
            <a:br>
              <a:rPr lang="en-US" dirty="0" smtClean="0"/>
            </a:br>
            <a:endParaRPr lang="en-US" dirty="0" smtClean="0"/>
          </a:p>
          <a:p>
            <a:r>
              <a:rPr lang="en-US" dirty="0" smtClean="0"/>
              <a:t>Develop a </a:t>
            </a:r>
            <a:r>
              <a:rPr lang="en-US" b="1" dirty="0" smtClean="0">
                <a:solidFill>
                  <a:srgbClr val="E46C0A"/>
                </a:solidFill>
              </a:rPr>
              <a:t>list of related words</a:t>
            </a:r>
          </a:p>
          <a:p>
            <a:endParaRPr lang="en-US" dirty="0" smtClean="0"/>
          </a:p>
          <a:p>
            <a:endParaRPr lang="en-US" dirty="0"/>
          </a:p>
        </p:txBody>
      </p:sp>
      <p:pic>
        <p:nvPicPr>
          <p:cNvPr id="5" name="Picture 4" descr="GettyImages_119744002.jpg"/>
          <p:cNvPicPr>
            <a:picLocks noChangeAspect="1"/>
          </p:cNvPicPr>
          <p:nvPr/>
        </p:nvPicPr>
        <p:blipFill>
          <a:blip r:embed="rId2">
            <a:extLst>
              <a:ext uri="{BEBA8EAE-BF5A-486C-A8C5-ECC9F3942E4B}">
                <a14:imgProps xmlns:a14="http://schemas.microsoft.com/office/drawing/2010/main">
                  <a14:imgLayer r:embed="rId3">
                    <a14:imgEffect>
                      <a14:backgroundRemoval t="9938" b="89855" l="5103" r="89931"/>
                    </a14:imgEffect>
                  </a14:imgLayer>
                </a14:imgProps>
              </a:ext>
              <a:ext uri="{28A0092B-C50C-407E-A947-70E740481C1C}">
                <a14:useLocalDpi xmlns:a14="http://schemas.microsoft.com/office/drawing/2010/main" val="0"/>
              </a:ext>
            </a:extLst>
          </a:blip>
          <a:stretch>
            <a:fillRect/>
          </a:stretch>
        </p:blipFill>
        <p:spPr>
          <a:xfrm flipV="1">
            <a:off x="5486400" y="228600"/>
            <a:ext cx="5257799" cy="3502782"/>
          </a:xfrm>
          <a:prstGeom prst="rect">
            <a:avLst/>
          </a:prstGeom>
        </p:spPr>
      </p:pic>
    </p:spTree>
    <p:extLst>
      <p:ext uri="{BB962C8B-B14F-4D97-AF65-F5344CB8AC3E}">
        <p14:creationId xmlns:p14="http://schemas.microsoft.com/office/powerpoint/2010/main" val="1480059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sp>
        <p:nvSpPr>
          <p:cNvPr id="3" name="Content Placeholder 2"/>
          <p:cNvSpPr>
            <a:spLocks noGrp="1"/>
          </p:cNvSpPr>
          <p:nvPr>
            <p:ph type="body" idx="1"/>
          </p:nvPr>
        </p:nvSpPr>
        <p:spPr>
          <a:xfrm>
            <a:off x="722313" y="2906713"/>
            <a:ext cx="7050087" cy="1500187"/>
          </a:xfrm>
        </p:spPr>
        <p:txBody>
          <a:bodyPr/>
          <a:lstStyle/>
          <a:p>
            <a:endParaRPr lang="en-US" sz="2400" dirty="0" smtClean="0">
              <a:solidFill>
                <a:srgbClr val="FFFFFF"/>
              </a:solidFill>
            </a:endParaRPr>
          </a:p>
          <a:p>
            <a:endParaRPr lang="en-US" sz="2400" dirty="0">
              <a:solidFill>
                <a:srgbClr val="FFFFFF"/>
              </a:solidFill>
            </a:endParaRPr>
          </a:p>
          <a:p>
            <a:pPr marL="0" indent="0">
              <a:buNone/>
            </a:pPr>
            <a:r>
              <a:rPr lang="en-US" sz="2400" dirty="0" smtClean="0">
                <a:solidFill>
                  <a:srgbClr val="FFFFFF"/>
                </a:solidFill>
              </a:rPr>
              <a:t>Periodically ask students to discuss the terms with one another. </a:t>
            </a:r>
            <a:endParaRPr lang="en-US" sz="2400" dirty="0">
              <a:solidFill>
                <a:srgbClr val="FFFFFF"/>
              </a:solidFill>
            </a:endParaRPr>
          </a:p>
        </p:txBody>
      </p:sp>
    </p:spTree>
    <p:extLst>
      <p:ext uri="{BB962C8B-B14F-4D97-AF65-F5344CB8AC3E}">
        <p14:creationId xmlns:p14="http://schemas.microsoft.com/office/powerpoint/2010/main" val="3349558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sp>
        <p:nvSpPr>
          <p:cNvPr id="3" name="Content Placeholder 2"/>
          <p:cNvSpPr>
            <a:spLocks noGrp="1"/>
          </p:cNvSpPr>
          <p:nvPr>
            <p:ph idx="1"/>
          </p:nvPr>
        </p:nvSpPr>
        <p:spPr/>
        <p:txBody>
          <a:bodyPr/>
          <a:lstStyle/>
          <a:p>
            <a:r>
              <a:rPr lang="en-US" dirty="0" smtClean="0"/>
              <a:t>Think-Pair-Share</a:t>
            </a:r>
          </a:p>
          <a:p>
            <a:pPr lvl="1"/>
            <a:r>
              <a:rPr lang="en-US" dirty="0" smtClean="0"/>
              <a:t>Remember students need time to think</a:t>
            </a:r>
          </a:p>
          <a:p>
            <a:r>
              <a:rPr lang="en-US" dirty="0" smtClean="0"/>
              <a:t>Compare</a:t>
            </a:r>
          </a:p>
          <a:p>
            <a:r>
              <a:rPr lang="en-US" dirty="0" smtClean="0"/>
              <a:t>Contrast</a:t>
            </a:r>
          </a:p>
          <a:p>
            <a:r>
              <a:rPr lang="en-US" dirty="0" smtClean="0"/>
              <a:t>Explain</a:t>
            </a:r>
          </a:p>
          <a:p>
            <a:r>
              <a:rPr lang="en-US" dirty="0" smtClean="0"/>
              <a:t>Identify</a:t>
            </a:r>
          </a:p>
          <a:p>
            <a:r>
              <a:rPr lang="en-US" dirty="0" smtClean="0"/>
              <a:t>Describe pictures</a:t>
            </a:r>
            <a:endParaRPr lang="en-US" dirty="0"/>
          </a:p>
        </p:txBody>
      </p:sp>
    </p:spTree>
    <p:extLst>
      <p:ext uri="{BB962C8B-B14F-4D97-AF65-F5344CB8AC3E}">
        <p14:creationId xmlns:p14="http://schemas.microsoft.com/office/powerpoint/2010/main" val="222395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a:t>
            </a:r>
            <a:endParaRPr lang="en-US" dirty="0"/>
          </a:p>
        </p:txBody>
      </p:sp>
      <p:sp>
        <p:nvSpPr>
          <p:cNvPr id="3" name="Content Placeholder 2"/>
          <p:cNvSpPr>
            <a:spLocks noGrp="1"/>
          </p:cNvSpPr>
          <p:nvPr>
            <p:ph type="body" idx="1"/>
          </p:nvPr>
        </p:nvSpPr>
        <p:spPr/>
        <p:txBody>
          <a:bodyPr/>
          <a:lstStyle/>
          <a:p>
            <a:endParaRPr lang="en-US" sz="2400" dirty="0" smtClean="0">
              <a:solidFill>
                <a:srgbClr val="FFFFFF"/>
              </a:solidFill>
            </a:endParaRPr>
          </a:p>
          <a:p>
            <a:endParaRPr lang="en-US" sz="2400" dirty="0">
              <a:solidFill>
                <a:srgbClr val="FFFFFF"/>
              </a:solidFill>
            </a:endParaRPr>
          </a:p>
          <a:p>
            <a:pPr marL="0" indent="0">
              <a:buNone/>
            </a:pPr>
            <a:r>
              <a:rPr lang="en-US" sz="2400" dirty="0" smtClean="0">
                <a:solidFill>
                  <a:srgbClr val="FFFFFF"/>
                </a:solidFill>
              </a:rPr>
              <a:t>Involve students in academic games that allow them to play with terms</a:t>
            </a:r>
            <a:endParaRPr lang="en-US" sz="2400" dirty="0">
              <a:solidFill>
                <a:srgbClr val="FFFFFF"/>
              </a:solidFill>
            </a:endParaRPr>
          </a:p>
        </p:txBody>
      </p:sp>
    </p:spTree>
    <p:extLst>
      <p:ext uri="{BB962C8B-B14F-4D97-AF65-F5344CB8AC3E}">
        <p14:creationId xmlns:p14="http://schemas.microsoft.com/office/powerpoint/2010/main" val="280717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Puzzle/ Picture  Vocabulary</a:t>
            </a:r>
            <a:endParaRPr lang="en-US" dirty="0"/>
          </a:p>
        </p:txBody>
      </p:sp>
      <p:sp>
        <p:nvSpPr>
          <p:cNvPr id="5" name="Content Placeholder 4"/>
          <p:cNvSpPr>
            <a:spLocks noGrp="1"/>
          </p:cNvSpPr>
          <p:nvPr>
            <p:ph idx="1"/>
          </p:nvPr>
        </p:nvSpPr>
        <p:spPr/>
        <p:txBody>
          <a:bodyPr/>
          <a:lstStyle/>
          <a:p>
            <a:r>
              <a:rPr lang="en-US" dirty="0" smtClean="0"/>
              <a:t>Using a puzzle or picture – picture from the text or reference material is good source</a:t>
            </a:r>
          </a:p>
          <a:p>
            <a:r>
              <a:rPr lang="en-US" dirty="0" smtClean="0"/>
              <a:t>Give students a category and </a:t>
            </a:r>
            <a:r>
              <a:rPr lang="en-US" b="1" dirty="0" smtClean="0">
                <a:solidFill>
                  <a:srgbClr val="E46C0A"/>
                </a:solidFill>
              </a:rPr>
              <a:t>have them find things that fit in the category.</a:t>
            </a:r>
          </a:p>
          <a:p>
            <a:r>
              <a:rPr lang="en-US" dirty="0" smtClean="0"/>
              <a:t>Example:</a:t>
            </a:r>
          </a:p>
          <a:p>
            <a:pPr lvl="1"/>
            <a:r>
              <a:rPr lang="en-US" dirty="0" smtClean="0"/>
              <a:t>Find things that are organic, inorganic</a:t>
            </a:r>
          </a:p>
          <a:p>
            <a:pPr lvl="1"/>
            <a:r>
              <a:rPr lang="en-US" dirty="0" smtClean="0"/>
              <a:t>Create an equation using objects in the picture</a:t>
            </a:r>
          </a:p>
          <a:p>
            <a:pPr lvl="1"/>
            <a:r>
              <a:rPr lang="en-US" dirty="0" smtClean="0"/>
              <a:t>Create an analogy using things in the picture</a:t>
            </a:r>
            <a:endParaRPr lang="en-US" dirty="0"/>
          </a:p>
        </p:txBody>
      </p:sp>
    </p:spTree>
    <p:extLst>
      <p:ext uri="{BB962C8B-B14F-4D97-AF65-F5344CB8AC3E}">
        <p14:creationId xmlns:p14="http://schemas.microsoft.com/office/powerpoint/2010/main" val="890275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lstStyle/>
          <a:p>
            <a:r>
              <a:rPr lang="en-US" dirty="0" smtClean="0"/>
              <a:t>Good for centers, elementary </a:t>
            </a:r>
            <a:br>
              <a:rPr lang="en-US" dirty="0" smtClean="0"/>
            </a:br>
            <a:endParaRPr lang="en-US" dirty="0" smtClean="0"/>
          </a:p>
          <a:p>
            <a:r>
              <a:rPr lang="en-US" dirty="0" smtClean="0"/>
              <a:t>2 cards, one with word, one with definition</a:t>
            </a:r>
            <a:br>
              <a:rPr lang="en-US" dirty="0" smtClean="0"/>
            </a:br>
            <a:endParaRPr lang="en-US" dirty="0" smtClean="0"/>
          </a:p>
          <a:p>
            <a:r>
              <a:rPr lang="en-US" dirty="0" smtClean="0"/>
              <a:t>Students turn cards over and mix</a:t>
            </a:r>
            <a:br>
              <a:rPr lang="en-US" dirty="0" smtClean="0"/>
            </a:br>
            <a:endParaRPr lang="en-US" dirty="0" smtClean="0"/>
          </a:p>
          <a:p>
            <a:r>
              <a:rPr lang="en-US" b="1" dirty="0" smtClean="0">
                <a:solidFill>
                  <a:srgbClr val="E46C0A"/>
                </a:solidFill>
              </a:rPr>
              <a:t>Students try to make matches with words and definitions. </a:t>
            </a:r>
            <a:endParaRPr lang="en-US" b="1" dirty="0">
              <a:solidFill>
                <a:srgbClr val="E46C0A"/>
              </a:solidFill>
            </a:endParaRPr>
          </a:p>
        </p:txBody>
      </p:sp>
    </p:spTree>
    <p:extLst>
      <p:ext uri="{BB962C8B-B14F-4D97-AF65-F5344CB8AC3E}">
        <p14:creationId xmlns:p14="http://schemas.microsoft.com/office/powerpoint/2010/main" val="1024354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tyImages_17435599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0"/>
            <a:ext cx="3886200" cy="2589014"/>
          </a:xfrm>
          <a:prstGeom prst="rect">
            <a:avLst/>
          </a:prstGeom>
        </p:spPr>
      </p:pic>
      <p:sp>
        <p:nvSpPr>
          <p:cNvPr id="2" name="Title 1"/>
          <p:cNvSpPr>
            <a:spLocks noGrp="1"/>
          </p:cNvSpPr>
          <p:nvPr>
            <p:ph type="title"/>
          </p:nvPr>
        </p:nvSpPr>
        <p:spPr/>
        <p:txBody>
          <a:bodyPr/>
          <a:lstStyle/>
          <a:p>
            <a:r>
              <a:rPr lang="en-US" dirty="0" smtClean="0"/>
              <a:t>Antonyms, antonyms</a:t>
            </a:r>
            <a:endParaRPr lang="en-US" dirty="0"/>
          </a:p>
        </p:txBody>
      </p:sp>
      <p:sp>
        <p:nvSpPr>
          <p:cNvPr id="3" name="Content Placeholder 2"/>
          <p:cNvSpPr>
            <a:spLocks noGrp="1"/>
          </p:cNvSpPr>
          <p:nvPr>
            <p:ph idx="1"/>
          </p:nvPr>
        </p:nvSpPr>
        <p:spPr>
          <a:xfrm>
            <a:off x="457200" y="1981200"/>
            <a:ext cx="5791200" cy="4525963"/>
          </a:xfrm>
        </p:spPr>
        <p:txBody>
          <a:bodyPr/>
          <a:lstStyle/>
          <a:p>
            <a:r>
              <a:rPr lang="en-US" dirty="0" smtClean="0"/>
              <a:t>Activities for centers</a:t>
            </a:r>
          </a:p>
          <a:p>
            <a:r>
              <a:rPr lang="en-US" dirty="0" smtClean="0"/>
              <a:t>Using cards write vocabulary words on each card.</a:t>
            </a:r>
          </a:p>
          <a:p>
            <a:r>
              <a:rPr lang="en-US" dirty="0" smtClean="0"/>
              <a:t>Word opposites can be written on other cards and game played like memory</a:t>
            </a:r>
          </a:p>
          <a:p>
            <a:r>
              <a:rPr lang="en-US" dirty="0" smtClean="0"/>
              <a:t>Students can create their own opposites</a:t>
            </a:r>
          </a:p>
          <a:p>
            <a:endParaRPr lang="en-US" dirty="0"/>
          </a:p>
        </p:txBody>
      </p:sp>
    </p:spTree>
    <p:extLst>
      <p:ext uri="{BB962C8B-B14F-4D97-AF65-F5344CB8AC3E}">
        <p14:creationId xmlns:p14="http://schemas.microsoft.com/office/powerpoint/2010/main" val="3471140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Questions</a:t>
            </a:r>
            <a:endParaRPr lang="en-US" dirty="0"/>
          </a:p>
        </p:txBody>
      </p:sp>
      <p:sp>
        <p:nvSpPr>
          <p:cNvPr id="3" name="Content Placeholder 2"/>
          <p:cNvSpPr>
            <a:spLocks noGrp="1"/>
          </p:cNvSpPr>
          <p:nvPr>
            <p:ph idx="1"/>
          </p:nvPr>
        </p:nvSpPr>
        <p:spPr>
          <a:xfrm>
            <a:off x="457200" y="1600200"/>
            <a:ext cx="5410200" cy="4525963"/>
          </a:xfrm>
        </p:spPr>
        <p:txBody>
          <a:bodyPr/>
          <a:lstStyle/>
          <a:p>
            <a:r>
              <a:rPr lang="en-US" dirty="0" smtClean="0"/>
              <a:t>Using pictures or text pictures give students a list of vocabulary words.</a:t>
            </a:r>
          </a:p>
          <a:p>
            <a:r>
              <a:rPr lang="en-US" dirty="0" smtClean="0"/>
              <a:t>Students must create questions in which the answer contains a vocabulary word. </a:t>
            </a:r>
          </a:p>
          <a:p>
            <a:r>
              <a:rPr lang="en-US" b="1" dirty="0" smtClean="0">
                <a:solidFill>
                  <a:srgbClr val="E46C0A"/>
                </a:solidFill>
              </a:rPr>
              <a:t>Example: </a:t>
            </a:r>
            <a:r>
              <a:rPr lang="en-US" dirty="0" smtClean="0"/>
              <a:t>Where is the invertebrate in the picture?</a:t>
            </a:r>
            <a:endParaRPr lang="en-US" dirty="0"/>
          </a:p>
        </p:txBody>
      </p:sp>
      <p:pic>
        <p:nvPicPr>
          <p:cNvPr id="4" name="Picture 3" descr="GettyImages_462959599.jpg"/>
          <p:cNvPicPr>
            <a:picLocks noChangeAspect="1"/>
          </p:cNvPicPr>
          <p:nvPr/>
        </p:nvPicPr>
        <p:blipFill rotWithShape="1">
          <a:blip r:embed="rId2" cstate="print">
            <a:extLst>
              <a:ext uri="{28A0092B-C50C-407E-A947-70E740481C1C}">
                <a14:useLocalDpi xmlns:a14="http://schemas.microsoft.com/office/drawing/2010/main" val="0"/>
              </a:ext>
            </a:extLst>
          </a:blip>
          <a:srcRect r="39632"/>
          <a:stretch/>
        </p:blipFill>
        <p:spPr>
          <a:xfrm>
            <a:off x="6280271" y="-6805"/>
            <a:ext cx="2878539" cy="6645600"/>
          </a:xfrm>
          <a:prstGeom prst="rect">
            <a:avLst/>
          </a:prstGeom>
        </p:spPr>
      </p:pic>
    </p:spTree>
    <p:extLst>
      <p:ext uri="{BB962C8B-B14F-4D97-AF65-F5344CB8AC3E}">
        <p14:creationId xmlns:p14="http://schemas.microsoft.com/office/powerpoint/2010/main" val="1706448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Magic Letter- Magic Word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After reading a selection in a text or chapter in a content book students are </a:t>
            </a:r>
            <a:r>
              <a:rPr lang="en-US" b="1" dirty="0" smtClean="0">
                <a:solidFill>
                  <a:srgbClr val="E46C0A"/>
                </a:solidFill>
              </a:rPr>
              <a:t>given a clue and a word which begins with a “magic” letter to discover the “magic” word.</a:t>
            </a:r>
            <a:br>
              <a:rPr lang="en-US" b="1" dirty="0" smtClean="0">
                <a:solidFill>
                  <a:srgbClr val="E46C0A"/>
                </a:solidFill>
              </a:rPr>
            </a:br>
            <a:endParaRPr lang="en-US" b="1" dirty="0" smtClean="0">
              <a:solidFill>
                <a:srgbClr val="E46C0A"/>
              </a:solidFill>
            </a:endParaRPr>
          </a:p>
          <a:p>
            <a:pPr marL="0" indent="0">
              <a:buNone/>
            </a:pPr>
            <a:r>
              <a:rPr lang="en-US" dirty="0" smtClean="0"/>
              <a:t>Examples: Math</a:t>
            </a:r>
          </a:p>
          <a:p>
            <a:pPr lvl="1"/>
            <a:r>
              <a:rPr lang="en-US" dirty="0" smtClean="0"/>
              <a:t>Letter S  “ </a:t>
            </a:r>
            <a:r>
              <a:rPr lang="en-US" dirty="0"/>
              <a:t>W</a:t>
            </a:r>
            <a:r>
              <a:rPr lang="en-US" dirty="0" smtClean="0"/>
              <a:t>hat is the word for 7-4?”</a:t>
            </a:r>
          </a:p>
          <a:p>
            <a:pPr lvl="1"/>
            <a:r>
              <a:rPr lang="en-US" dirty="0" smtClean="0"/>
              <a:t>Letter I “ A triangle with at least two sides of equal length is an________________”</a:t>
            </a:r>
          </a:p>
          <a:p>
            <a:pPr lvl="1"/>
            <a:r>
              <a:rPr lang="en-US" dirty="0" smtClean="0"/>
              <a:t>Letter T “ A statement that can be proven true based on statements previously proven true is a______”</a:t>
            </a:r>
            <a:endParaRPr lang="en-US" dirty="0"/>
          </a:p>
        </p:txBody>
      </p:sp>
    </p:spTree>
    <p:extLst>
      <p:ext uri="{BB962C8B-B14F-4D97-AF65-F5344CB8AC3E}">
        <p14:creationId xmlns:p14="http://schemas.microsoft.com/office/powerpoint/2010/main" val="198385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a:t>
            </a:r>
            <a:endParaRPr lang="en-US" dirty="0"/>
          </a:p>
        </p:txBody>
      </p:sp>
      <p:sp>
        <p:nvSpPr>
          <p:cNvPr id="3" name="Content Placeholder 2"/>
          <p:cNvSpPr>
            <a:spLocks noGrp="1"/>
          </p:cNvSpPr>
          <p:nvPr>
            <p:ph idx="4294967295"/>
          </p:nvPr>
        </p:nvSpPr>
        <p:spPr>
          <a:xfrm>
            <a:off x="533400" y="1676400"/>
            <a:ext cx="8229600" cy="4191000"/>
          </a:xfrm>
        </p:spPr>
        <p:txBody>
          <a:bodyPr/>
          <a:lstStyle/>
          <a:p>
            <a:r>
              <a:rPr lang="en-US" dirty="0" smtClean="0"/>
              <a:t>Have students track progress and levels </a:t>
            </a:r>
            <a:br>
              <a:rPr lang="en-US" dirty="0" smtClean="0"/>
            </a:br>
            <a:r>
              <a:rPr lang="en-US" dirty="0" smtClean="0"/>
              <a:t>of understanding.</a:t>
            </a:r>
          </a:p>
          <a:p>
            <a:r>
              <a:rPr lang="en-US" dirty="0" smtClean="0"/>
              <a:t>Track number of words learned</a:t>
            </a:r>
          </a:p>
          <a:p>
            <a:r>
              <a:rPr lang="en-US" dirty="0" smtClean="0"/>
              <a:t>Preview new material to select academic vocabulary to be taught.</a:t>
            </a:r>
          </a:p>
          <a:p>
            <a:r>
              <a:rPr lang="en-US" dirty="0" smtClean="0"/>
              <a:t>Review</a:t>
            </a:r>
          </a:p>
          <a:p>
            <a:r>
              <a:rPr lang="en-US" dirty="0" smtClean="0"/>
              <a:t>Have a academic word wall</a:t>
            </a:r>
            <a:endParaRPr lang="en-US" dirty="0"/>
          </a:p>
        </p:txBody>
      </p:sp>
    </p:spTree>
    <p:extLst>
      <p:ext uri="{BB962C8B-B14F-4D97-AF65-F5344CB8AC3E}">
        <p14:creationId xmlns:p14="http://schemas.microsoft.com/office/powerpoint/2010/main" val="3932459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Doesn’t Belong</a:t>
            </a:r>
            <a:endParaRPr lang="en-US" dirty="0"/>
          </a:p>
        </p:txBody>
      </p:sp>
      <p:sp>
        <p:nvSpPr>
          <p:cNvPr id="3" name="Content Placeholder 2"/>
          <p:cNvSpPr>
            <a:spLocks noGrp="1"/>
          </p:cNvSpPr>
          <p:nvPr>
            <p:ph idx="1"/>
          </p:nvPr>
        </p:nvSpPr>
        <p:spPr/>
        <p:txBody>
          <a:bodyPr/>
          <a:lstStyle/>
          <a:p>
            <a:r>
              <a:rPr lang="en-US" dirty="0" smtClean="0"/>
              <a:t>Divide the class into teams</a:t>
            </a:r>
          </a:p>
          <a:p>
            <a:r>
              <a:rPr lang="en-US" dirty="0" smtClean="0"/>
              <a:t>You can set up sets of terms and phrases ahead of time or have teams develop their own sets of terms and phrases</a:t>
            </a:r>
          </a:p>
          <a:p>
            <a:r>
              <a:rPr lang="en-US" b="1" dirty="0" smtClean="0">
                <a:solidFill>
                  <a:srgbClr val="E46C0A"/>
                </a:solidFill>
              </a:rPr>
              <a:t>Students must determine which word or phrase does not belong. </a:t>
            </a:r>
          </a:p>
          <a:p>
            <a:r>
              <a:rPr lang="en-US" dirty="0" smtClean="0"/>
              <a:t>Example: avalanche, landslide, tsunami, drought</a:t>
            </a:r>
            <a:endParaRPr lang="en-US" dirty="0"/>
          </a:p>
        </p:txBody>
      </p:sp>
    </p:spTree>
    <p:extLst>
      <p:ext uri="{BB962C8B-B14F-4D97-AF65-F5344CB8AC3E}">
        <p14:creationId xmlns:p14="http://schemas.microsoft.com/office/powerpoint/2010/main" val="856597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 and Go</a:t>
            </a:r>
            <a:endParaRPr lang="en-US" dirty="0"/>
          </a:p>
        </p:txBody>
      </p:sp>
      <p:sp>
        <p:nvSpPr>
          <p:cNvPr id="3" name="Content Placeholder 2"/>
          <p:cNvSpPr>
            <a:spLocks noGrp="1"/>
          </p:cNvSpPr>
          <p:nvPr>
            <p:ph idx="1"/>
          </p:nvPr>
        </p:nvSpPr>
        <p:spPr>
          <a:xfrm>
            <a:off x="381000" y="1219200"/>
            <a:ext cx="4343400" cy="4876800"/>
          </a:xfrm>
        </p:spPr>
        <p:txBody>
          <a:bodyPr/>
          <a:lstStyle/>
          <a:p>
            <a:r>
              <a:rPr lang="en-US" sz="2400" dirty="0" smtClean="0"/>
              <a:t>Place vocabulary words on cards and stick around the door frame. </a:t>
            </a:r>
          </a:p>
          <a:p>
            <a:r>
              <a:rPr lang="en-US" sz="2400" dirty="0" smtClean="0"/>
              <a:t>As students are about to </a:t>
            </a:r>
            <a:r>
              <a:rPr lang="en-US" sz="2400" b="1" dirty="0" smtClean="0">
                <a:solidFill>
                  <a:srgbClr val="E46C0A"/>
                </a:solidFill>
              </a:rPr>
              <a:t>exit use questions to get them to say the vocabulary word and then “touch” and “go” line up. </a:t>
            </a:r>
          </a:p>
          <a:p>
            <a:r>
              <a:rPr lang="en-US" sz="2400" dirty="0" smtClean="0"/>
              <a:t>Example: find a word that is the opposite of, give me a sentence for ______;Use _____ in a sentence.</a:t>
            </a:r>
            <a:endParaRPr lang="en-US" sz="2400" dirty="0"/>
          </a:p>
        </p:txBody>
      </p:sp>
      <p:pic>
        <p:nvPicPr>
          <p:cNvPr id="4" name="Picture 3" descr="exit.jpg"/>
          <p:cNvPicPr>
            <a:picLocks noChangeAspect="1"/>
          </p:cNvPicPr>
          <p:nvPr/>
        </p:nvPicPr>
        <p:blipFill rotWithShape="1">
          <a:blip r:embed="rId2">
            <a:extLst>
              <a:ext uri="{28A0092B-C50C-407E-A947-70E740481C1C}">
                <a14:useLocalDpi xmlns:a14="http://schemas.microsoft.com/office/drawing/2010/main" val="0"/>
              </a:ext>
            </a:extLst>
          </a:blip>
          <a:srcRect l="27049" t="5883" r="10262" b="4654"/>
          <a:stretch/>
        </p:blipFill>
        <p:spPr>
          <a:xfrm>
            <a:off x="5638799" y="1981200"/>
            <a:ext cx="3523761" cy="3489900"/>
          </a:xfrm>
          <a:prstGeom prst="rect">
            <a:avLst/>
          </a:prstGeom>
          <a:noFill/>
          <a:ln>
            <a:noFill/>
          </a:ln>
        </p:spPr>
      </p:pic>
    </p:spTree>
    <p:extLst>
      <p:ext uri="{BB962C8B-B14F-4D97-AF65-F5344CB8AC3E}">
        <p14:creationId xmlns:p14="http://schemas.microsoft.com/office/powerpoint/2010/main" val="3396806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92150" y="4168706"/>
            <a:ext cx="7772400" cy="1470025"/>
          </a:xfrm>
        </p:spPr>
        <p:txBody>
          <a:bodyPr/>
          <a:lstStyle/>
          <a:p>
            <a:pPr algn="ctr"/>
            <a:r>
              <a:rPr lang="en-US" sz="4400" dirty="0" smtClean="0"/>
              <a:t>Questions?</a:t>
            </a:r>
            <a:endParaRPr lang="en-US" sz="4400" dirty="0"/>
          </a:p>
        </p:txBody>
      </p:sp>
      <p:pic>
        <p:nvPicPr>
          <p:cNvPr id="3" name="Picture 2" descr="question-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430" y="676361"/>
            <a:ext cx="2863424" cy="3804746"/>
          </a:xfrm>
          <a:prstGeom prst="rect">
            <a:avLst/>
          </a:prstGeom>
        </p:spPr>
      </p:pic>
    </p:spTree>
    <p:extLst>
      <p:ext uri="{BB962C8B-B14F-4D97-AF65-F5344CB8AC3E}">
        <p14:creationId xmlns:p14="http://schemas.microsoft.com/office/powerpoint/2010/main" val="3410837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smtClean="0"/>
              <a:t>Thank you!</a:t>
            </a:r>
            <a:endParaRPr lang="en-US" sz="4400" dirty="0"/>
          </a:p>
        </p:txBody>
      </p:sp>
      <p:sp>
        <p:nvSpPr>
          <p:cNvPr id="2" name="Subtitle 1"/>
          <p:cNvSpPr>
            <a:spLocks noGrp="1"/>
          </p:cNvSpPr>
          <p:nvPr>
            <p:ph type="subTitle" idx="1"/>
          </p:nvPr>
        </p:nvSpPr>
        <p:spPr>
          <a:xfrm>
            <a:off x="1371600" y="4639236"/>
            <a:ext cx="6400800" cy="1752600"/>
          </a:xfrm>
        </p:spPr>
        <p:txBody>
          <a:bodyPr/>
          <a:lstStyle/>
          <a:p>
            <a:r>
              <a:rPr lang="en-US" dirty="0" err="1" smtClean="0"/>
              <a:t>LearningSciences.com</a:t>
            </a:r>
            <a:endParaRPr lang="en-US" dirty="0"/>
          </a:p>
        </p:txBody>
      </p:sp>
    </p:spTree>
    <p:extLst>
      <p:ext uri="{BB962C8B-B14F-4D97-AF65-F5344CB8AC3E}">
        <p14:creationId xmlns:p14="http://schemas.microsoft.com/office/powerpoint/2010/main" val="3028726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9600"/>
            <a:ext cx="7772400" cy="1470025"/>
          </a:xfrm>
        </p:spPr>
        <p:txBody>
          <a:bodyPr anchor="t"/>
          <a:lstStyle/>
          <a:p>
            <a:r>
              <a:rPr lang="en-US" sz="3600" dirty="0" smtClean="0"/>
              <a:t>STEP 1</a:t>
            </a:r>
            <a:endParaRPr lang="en-US" sz="3600" dirty="0"/>
          </a:p>
        </p:txBody>
      </p:sp>
      <p:sp>
        <p:nvSpPr>
          <p:cNvPr id="3" name="Content Placeholder 2"/>
          <p:cNvSpPr>
            <a:spLocks noGrp="1"/>
          </p:cNvSpPr>
          <p:nvPr>
            <p:ph type="subTitle" idx="1"/>
          </p:nvPr>
        </p:nvSpPr>
        <p:spPr>
          <a:xfrm>
            <a:off x="685800" y="2685411"/>
            <a:ext cx="6400800" cy="1752600"/>
          </a:xfrm>
        </p:spPr>
        <p:txBody>
          <a:bodyPr anchor="b"/>
          <a:lstStyle/>
          <a:p>
            <a:pPr marL="0" indent="0" algn="l">
              <a:buNone/>
            </a:pPr>
            <a:r>
              <a:rPr lang="en-US" dirty="0" smtClean="0">
                <a:solidFill>
                  <a:schemeClr val="bg1"/>
                </a:solidFill>
              </a:rPr>
              <a:t>Provide a description, explanation, or example of the new term</a:t>
            </a:r>
            <a:endParaRPr lang="en-US" dirty="0">
              <a:solidFill>
                <a:schemeClr val="bg1"/>
              </a:solidFill>
            </a:endParaRPr>
          </a:p>
        </p:txBody>
      </p:sp>
    </p:spTree>
    <p:extLst>
      <p:ext uri="{BB962C8B-B14F-4D97-AF65-F5344CB8AC3E}">
        <p14:creationId xmlns:p14="http://schemas.microsoft.com/office/powerpoint/2010/main" val="232164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endParaRPr lang="en-US" dirty="0"/>
          </a:p>
        </p:txBody>
      </p:sp>
      <p:sp>
        <p:nvSpPr>
          <p:cNvPr id="3" name="Content Placeholder 2"/>
          <p:cNvSpPr>
            <a:spLocks noGrp="1"/>
          </p:cNvSpPr>
          <p:nvPr>
            <p:ph idx="1"/>
          </p:nvPr>
        </p:nvSpPr>
        <p:spPr/>
        <p:txBody>
          <a:bodyPr/>
          <a:lstStyle/>
          <a:p>
            <a:r>
              <a:rPr lang="en-US" dirty="0" smtClean="0"/>
              <a:t>Introduce a direct experience</a:t>
            </a:r>
          </a:p>
          <a:p>
            <a:r>
              <a:rPr lang="en-US" dirty="0" smtClean="0"/>
              <a:t>Tell a story, read a paragraph</a:t>
            </a:r>
          </a:p>
          <a:p>
            <a:r>
              <a:rPr lang="en-US" dirty="0" smtClean="0"/>
              <a:t>Use video or computer images</a:t>
            </a:r>
          </a:p>
          <a:p>
            <a:r>
              <a:rPr lang="en-US" dirty="0" smtClean="0"/>
              <a:t>As group to research and present information</a:t>
            </a:r>
          </a:p>
          <a:p>
            <a:r>
              <a:rPr lang="en-US" dirty="0" smtClean="0"/>
              <a:t>Describe your own mental picture</a:t>
            </a:r>
          </a:p>
          <a:p>
            <a:r>
              <a:rPr lang="en-US" dirty="0" smtClean="0"/>
              <a:t>Create pictures with the class of the term</a:t>
            </a:r>
            <a:endParaRPr lang="en-US" dirty="0"/>
          </a:p>
        </p:txBody>
      </p:sp>
    </p:spTree>
    <p:extLst>
      <p:ext uri="{BB962C8B-B14F-4D97-AF65-F5344CB8AC3E}">
        <p14:creationId xmlns:p14="http://schemas.microsoft.com/office/powerpoint/2010/main" val="172289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endParaRPr lang="en-US" dirty="0"/>
          </a:p>
        </p:txBody>
      </p:sp>
      <p:sp>
        <p:nvSpPr>
          <p:cNvPr id="3" name="Content Placeholder 2"/>
          <p:cNvSpPr>
            <a:spLocks noGrp="1"/>
          </p:cNvSpPr>
          <p:nvPr>
            <p:ph idx="1"/>
          </p:nvPr>
        </p:nvSpPr>
        <p:spPr/>
        <p:txBody>
          <a:bodyPr/>
          <a:lstStyle/>
          <a:p>
            <a:r>
              <a:rPr lang="en-US" dirty="0" smtClean="0"/>
              <a:t>Not a definition of the term</a:t>
            </a:r>
          </a:p>
          <a:p>
            <a:r>
              <a:rPr lang="en-US" dirty="0" smtClean="0"/>
              <a:t>Does not ask students to look up definitions of the term</a:t>
            </a:r>
          </a:p>
          <a:p>
            <a:r>
              <a:rPr lang="en-US" dirty="0" smtClean="0"/>
              <a:t>General overview of the term</a:t>
            </a:r>
          </a:p>
          <a:p>
            <a:r>
              <a:rPr lang="en-US" dirty="0" smtClean="0"/>
              <a:t>We don’t expect students to become proficient in Step 1</a:t>
            </a:r>
            <a:endParaRPr lang="en-US" dirty="0"/>
          </a:p>
        </p:txBody>
      </p:sp>
    </p:spTree>
    <p:extLst>
      <p:ext uri="{BB962C8B-B14F-4D97-AF65-F5344CB8AC3E}">
        <p14:creationId xmlns:p14="http://schemas.microsoft.com/office/powerpoint/2010/main" val="144015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 ELL, Special Ed</a:t>
            </a:r>
            <a:endParaRPr lang="en-US" dirty="0"/>
          </a:p>
        </p:txBody>
      </p:sp>
      <p:sp>
        <p:nvSpPr>
          <p:cNvPr id="3" name="Content Placeholder 2"/>
          <p:cNvSpPr>
            <a:spLocks noGrp="1"/>
          </p:cNvSpPr>
          <p:nvPr>
            <p:ph idx="1"/>
          </p:nvPr>
        </p:nvSpPr>
        <p:spPr/>
        <p:txBody>
          <a:bodyPr/>
          <a:lstStyle/>
          <a:p>
            <a:r>
              <a:rPr lang="en-US" dirty="0" smtClean="0"/>
              <a:t>Provide an example and a </a:t>
            </a:r>
            <a:r>
              <a:rPr lang="en-US" dirty="0" err="1" smtClean="0"/>
              <a:t>nonlingustic</a:t>
            </a:r>
            <a:r>
              <a:rPr lang="en-US" dirty="0" smtClean="0"/>
              <a:t> representation</a:t>
            </a:r>
          </a:p>
          <a:p>
            <a:r>
              <a:rPr lang="en-US" dirty="0" smtClean="0"/>
              <a:t>Relate to something students know: </a:t>
            </a:r>
            <a:br>
              <a:rPr lang="en-US" dirty="0" smtClean="0"/>
            </a:br>
            <a:r>
              <a:rPr lang="en-US" dirty="0" smtClean="0"/>
              <a:t>“like a, but….”</a:t>
            </a:r>
          </a:p>
          <a:p>
            <a:r>
              <a:rPr lang="en-US" dirty="0" smtClean="0"/>
              <a:t>Provide more initial practice</a:t>
            </a:r>
          </a:p>
          <a:p>
            <a:r>
              <a:rPr lang="en-US" dirty="0" smtClean="0"/>
              <a:t>Make sure everyone pronounces </a:t>
            </a:r>
            <a:br>
              <a:rPr lang="en-US" dirty="0" smtClean="0"/>
            </a:br>
            <a:r>
              <a:rPr lang="en-US" dirty="0" smtClean="0"/>
              <a:t>and says a definition out loud</a:t>
            </a:r>
            <a:endParaRPr lang="en-US" dirty="0"/>
          </a:p>
        </p:txBody>
      </p:sp>
    </p:spTree>
    <p:extLst>
      <p:ext uri="{BB962C8B-B14F-4D97-AF65-F5344CB8AC3E}">
        <p14:creationId xmlns:p14="http://schemas.microsoft.com/office/powerpoint/2010/main" val="77983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Webbing</a:t>
            </a:r>
            <a:endParaRPr lang="en-US" dirty="0"/>
          </a:p>
        </p:txBody>
      </p:sp>
      <p:sp>
        <p:nvSpPr>
          <p:cNvPr id="3" name="Content Placeholder 2"/>
          <p:cNvSpPr>
            <a:spLocks noGrp="1"/>
          </p:cNvSpPr>
          <p:nvPr>
            <p:ph idx="1"/>
          </p:nvPr>
        </p:nvSpPr>
        <p:spPr>
          <a:xfrm>
            <a:off x="457200" y="1295400"/>
            <a:ext cx="8229600" cy="1524000"/>
          </a:xfrm>
        </p:spPr>
        <p:txBody>
          <a:bodyPr/>
          <a:lstStyle/>
          <a:p>
            <a:pPr marL="0" indent="0">
              <a:buNone/>
            </a:pPr>
            <a:r>
              <a:rPr lang="en-US" dirty="0" smtClean="0"/>
              <a:t>Build a </a:t>
            </a:r>
            <a:r>
              <a:rPr lang="en-US" b="1" dirty="0" smtClean="0">
                <a:solidFill>
                  <a:schemeClr val="accent6">
                    <a:lumMod val="75000"/>
                  </a:schemeClr>
                </a:solidFill>
              </a:rPr>
              <a:t>semantic web </a:t>
            </a:r>
            <a:r>
              <a:rPr lang="en-US" dirty="0" smtClean="0"/>
              <a:t>at the beginning of a unit around a word from the theme and add to it during the course of the theme</a:t>
            </a:r>
            <a:endParaRPr lang="en-US" dirty="0"/>
          </a:p>
        </p:txBody>
      </p:sp>
      <p:graphicFrame>
        <p:nvGraphicFramePr>
          <p:cNvPr id="5" name="Diagram 4"/>
          <p:cNvGraphicFramePr/>
          <p:nvPr>
            <p:extLst>
              <p:ext uri="{D42A27DB-BD31-4B8C-83A1-F6EECF244321}">
                <p14:modId xmlns:p14="http://schemas.microsoft.com/office/powerpoint/2010/main" val="2798769397"/>
              </p:ext>
            </p:extLst>
          </p:nvPr>
        </p:nvGraphicFramePr>
        <p:xfrm>
          <a:off x="1066800" y="3276600"/>
          <a:ext cx="6934200" cy="30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203578"/>
      </p:ext>
    </p:extLst>
  </p:cSld>
  <p:clrMapOvr>
    <a:masterClrMapping/>
  </p:clrMapOvr>
</p:sld>
</file>

<file path=ppt/theme/theme1.xml><?xml version="1.0" encoding="utf-8"?>
<a:theme xmlns:a="http://schemas.openxmlformats.org/drawingml/2006/main" name="LSI Template Whi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LSI Template White 2015.pot</Template>
  <TotalTime>1586</TotalTime>
  <Words>1394</Words>
  <Application>Microsoft Office PowerPoint</Application>
  <PresentationFormat>On-screen Show (4:3)</PresentationFormat>
  <Paragraphs>229</Paragraphs>
  <Slides>43</Slides>
  <Notes>1</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LSI Template White 2014</vt:lpstr>
      <vt:lpstr>Custom Design</vt:lpstr>
      <vt:lpstr>1_Custom Design</vt:lpstr>
      <vt:lpstr>Developing  Academic Vocabulary</vt:lpstr>
      <vt:lpstr>Developing Tasks, Activities, and Assessments</vt:lpstr>
      <vt:lpstr>Teaching New Vocabulary</vt:lpstr>
      <vt:lpstr>Academic Vocabulary</vt:lpstr>
      <vt:lpstr>STEP 1</vt:lpstr>
      <vt:lpstr>Step 1</vt:lpstr>
      <vt:lpstr>Step 1</vt:lpstr>
      <vt:lpstr>Step 1 – ELL, Special Ed</vt:lpstr>
      <vt:lpstr>Thematic Webbing</vt:lpstr>
      <vt:lpstr>Venn Diagram </vt:lpstr>
      <vt:lpstr>Compare and Contrast</vt:lpstr>
      <vt:lpstr>Compare and Contrast</vt:lpstr>
      <vt:lpstr>Compare and Contrast</vt:lpstr>
      <vt:lpstr>Classifying</vt:lpstr>
      <vt:lpstr>Analogies</vt:lpstr>
      <vt:lpstr>Questions, Questions</vt:lpstr>
      <vt:lpstr>Charades/Pictionary</vt:lpstr>
      <vt:lpstr>Pyramid</vt:lpstr>
      <vt:lpstr>Reverse Pictionary</vt:lpstr>
      <vt:lpstr>Mile a Minute</vt:lpstr>
      <vt:lpstr>Mile a Minute Minus</vt:lpstr>
      <vt:lpstr>Step 2</vt:lpstr>
      <vt:lpstr>Step 2</vt:lpstr>
      <vt:lpstr>Vocabulary Notebook</vt:lpstr>
      <vt:lpstr>Academic Vocabulary Notebook</vt:lpstr>
      <vt:lpstr>Step 3</vt:lpstr>
      <vt:lpstr>Step 3</vt:lpstr>
      <vt:lpstr>Step 3</vt:lpstr>
      <vt:lpstr>Step 4 </vt:lpstr>
      <vt:lpstr>Step 4 </vt:lpstr>
      <vt:lpstr>Step 4</vt:lpstr>
      <vt:lpstr>Step 5</vt:lpstr>
      <vt:lpstr>Step 5</vt:lpstr>
      <vt:lpstr>Step 6 </vt:lpstr>
      <vt:lpstr>Puzzle/ Picture  Vocabulary</vt:lpstr>
      <vt:lpstr>Memory</vt:lpstr>
      <vt:lpstr>Antonyms, antonyms</vt:lpstr>
      <vt:lpstr>Questions, Questions</vt:lpstr>
      <vt:lpstr>Magic Letter- Magic Word</vt:lpstr>
      <vt:lpstr>Which Doesn’t Belong</vt:lpstr>
      <vt:lpstr>Touch and Go</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Betty Kennedy</dc:creator>
  <cp:lastModifiedBy>Nancy I.D. Updegraff</cp:lastModifiedBy>
  <cp:revision>33</cp:revision>
  <dcterms:created xsi:type="dcterms:W3CDTF">2015-02-17T17:44:41Z</dcterms:created>
  <dcterms:modified xsi:type="dcterms:W3CDTF">2015-02-28T23:12:32Z</dcterms:modified>
</cp:coreProperties>
</file>